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6"/>
  </p:sldMasterIdLst>
  <p:notesMasterIdLst>
    <p:notesMasterId r:id="rId20"/>
  </p:notesMasterIdLst>
  <p:sldIdLst>
    <p:sldId id="2134806710" r:id="rId7"/>
    <p:sldId id="2134806746" r:id="rId8"/>
    <p:sldId id="2134806738" r:id="rId9"/>
    <p:sldId id="2134806744" r:id="rId10"/>
    <p:sldId id="2134806697" r:id="rId11"/>
    <p:sldId id="435" r:id="rId12"/>
    <p:sldId id="2134806742" r:id="rId13"/>
    <p:sldId id="2134806727" r:id="rId14"/>
    <p:sldId id="264" r:id="rId15"/>
    <p:sldId id="2134806747" r:id="rId16"/>
    <p:sldId id="2134806745" r:id="rId17"/>
    <p:sldId id="2134806739" r:id="rId18"/>
    <p:sldId id="213480671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86FC2E-CE04-7AD6-9810-E4E03EC64B11}" name="Khafi Weekes" initials="KW" userId="S::kweekes@worldbank.org::1f746ece-ef5c-4ae6-af1a-d7cfd66721ca" providerId="AD"/>
  <p188:author id="{E4FC493D-11EC-C2A0-3A52-5810998EFF32}" name="Nina Catherine Ravenscroft" initials="" userId="S::nravenscroft@worldbank.org::54de1887-2d4d-4553-a60c-da0704cdea9b" providerId="AD"/>
  <p188:author id="{35985B4A-E69E-38A3-3BD3-408F84A9DC8A}" name="Rob Allen Richards" initials="RAR" userId="S::rrichards@worldbank.org::f5e28e62-ab2f-46d7-92ae-ea2469ca73b6" providerId="AD"/>
  <p188:author id="{36BC1F55-D1BE-824F-0849-66C3CDF43B96}" name="Bailo Diallo" initials="BD" userId="S::bdiallo2@worldbank.org::c82e97b8-29c4-4f51-a15e-452f4a8fa69f" providerId="AD"/>
  <p188:author id="{BA81A15B-4036-30C0-692F-23B7056C5D37}" name="Nina Nawel Aoudjhane" initials="NA" userId="S::naoudjhane@worldbank.org::6bcd3d15-bd80-4301-ab48-b79b119a2822" providerId="AD"/>
  <p188:author id="{64268788-3325-F85E-99B1-65EBEDA7B61D}" name="Samuel Baiya" initials="SB" userId="S::sbaiya@worldbank.org::1cd59bc2-bc3b-49cc-bbd1-4f09da8019f9" providerId="AD"/>
  <p188:author id="{929104A3-C7D8-6B4D-06A0-8098A2675EF4}" name="Jane Jamieson" initials="JJ" userId="S::jjamieson@worldbank.org::b7deb2f8-e0c7-4852-9dd8-d28239227856" providerId="AD"/>
  <p188:author id="{2D2B1DE1-A298-D281-5303-B8CC15C0B124}" name="William Llewelyn Davies" initials="WLD" userId="S::wdavies@worldbank.org::1a928164-09c2-48ed-b4e9-949cead3cf75" providerId="AD"/>
  <p188:author id="{065F05ED-777F-4050-47BD-655E6E78BE92}" name="Rui Ma" initials="RM" userId="S::rma@worldbank.org::e2a87077-ac19-401d-8c2d-66be706d7d51" providerId="AD"/>
  <p188:author id="{D2CD6DFB-D8A1-8902-0C1C-32472F2257EA}" name="Yulia Lesnichaya" initials="YL" userId="S::ylesnichaya@worldbank.org::77abb4aa-f48e-4c54-bdc5-44897364955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98DB1"/>
    <a:srgbClr val="EFD7ED"/>
    <a:srgbClr val="1C3564"/>
    <a:srgbClr val="000000"/>
    <a:srgbClr val="530578"/>
    <a:srgbClr val="EEEEEE"/>
    <a:srgbClr val="0085AD"/>
    <a:srgbClr val="159ED6"/>
    <a:srgbClr val="57B3D7"/>
    <a:srgbClr val="4080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B04722-1C94-4B69-A26F-A7D6990CFA37}" v="73" dt="2024-09-24T20:57:33.3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675" autoAdjust="0"/>
  </p:normalViewPr>
  <p:slideViewPr>
    <p:cSldViewPr snapToGrid="0">
      <p:cViewPr varScale="1">
        <p:scale>
          <a:sx n="55" d="100"/>
          <a:sy n="55" d="100"/>
        </p:scale>
        <p:origin x="1083"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ableStyles" Target="tableStyles.xml"/><Relationship Id="rId23" Type="http://schemas.openxmlformats.org/officeDocument/2006/relationships/theme" Target="theme/theme1.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el James Barr" userId="bc444898-24b6-4da7-955f-79aeb9d9f5a8" providerId="ADAL" clId="{0CB04722-1C94-4B69-A26F-A7D6990CFA37}"/>
    <pc:docChg chg="undo redo custSel addSld delSld modSld sldOrd">
      <pc:chgData name="Samuel James Barr" userId="bc444898-24b6-4da7-955f-79aeb9d9f5a8" providerId="ADAL" clId="{0CB04722-1C94-4B69-A26F-A7D6990CFA37}" dt="2024-10-07T16:49:13.353" v="4035" actId="47"/>
      <pc:docMkLst>
        <pc:docMk/>
      </pc:docMkLst>
      <pc:sldChg chg="modSp add mod">
        <pc:chgData name="Samuel James Barr" userId="bc444898-24b6-4da7-955f-79aeb9d9f5a8" providerId="ADAL" clId="{0CB04722-1C94-4B69-A26F-A7D6990CFA37}" dt="2024-09-24T20:21:43.740" v="2552" actId="20577"/>
        <pc:sldMkLst>
          <pc:docMk/>
          <pc:sldMk cId="1346372204" sldId="264"/>
        </pc:sldMkLst>
        <pc:spChg chg="mod">
          <ac:chgData name="Samuel James Barr" userId="bc444898-24b6-4da7-955f-79aeb9d9f5a8" providerId="ADAL" clId="{0CB04722-1C94-4B69-A26F-A7D6990CFA37}" dt="2024-09-24T20:21:43.740" v="2552" actId="20577"/>
          <ac:spMkLst>
            <pc:docMk/>
            <pc:sldMk cId="1346372204" sldId="264"/>
            <ac:spMk id="2" creationId="{537E1C88-627C-4655-A4FB-0BB02EDB078A}"/>
          </ac:spMkLst>
        </pc:spChg>
      </pc:sldChg>
      <pc:sldChg chg="del">
        <pc:chgData name="Samuel James Barr" userId="bc444898-24b6-4da7-955f-79aeb9d9f5a8" providerId="ADAL" clId="{0CB04722-1C94-4B69-A26F-A7D6990CFA37}" dt="2024-09-23T15:29:03.645" v="213" actId="47"/>
        <pc:sldMkLst>
          <pc:docMk/>
          <pc:sldMk cId="808142499" sldId="431"/>
        </pc:sldMkLst>
      </pc:sldChg>
      <pc:sldChg chg="addSp delSp modSp mod ord">
        <pc:chgData name="Samuel James Barr" userId="bc444898-24b6-4da7-955f-79aeb9d9f5a8" providerId="ADAL" clId="{0CB04722-1C94-4B69-A26F-A7D6990CFA37}" dt="2024-09-24T20:45:46.211" v="3800" actId="20577"/>
        <pc:sldMkLst>
          <pc:docMk/>
          <pc:sldMk cId="661407425" sldId="435"/>
        </pc:sldMkLst>
        <pc:spChg chg="mod">
          <ac:chgData name="Samuel James Barr" userId="bc444898-24b6-4da7-955f-79aeb9d9f5a8" providerId="ADAL" clId="{0CB04722-1C94-4B69-A26F-A7D6990CFA37}" dt="2024-09-24T20:39:30.434" v="3538" actId="20577"/>
          <ac:spMkLst>
            <pc:docMk/>
            <pc:sldMk cId="661407425" sldId="435"/>
            <ac:spMk id="2" creationId="{E7016204-7C1A-4E0A-BD34-6C513F20A9AB}"/>
          </ac:spMkLst>
        </pc:spChg>
        <pc:spChg chg="add del mod">
          <ac:chgData name="Samuel James Barr" userId="bc444898-24b6-4da7-955f-79aeb9d9f5a8" providerId="ADAL" clId="{0CB04722-1C94-4B69-A26F-A7D6990CFA37}" dt="2024-09-24T20:30:11.460" v="3123" actId="478"/>
          <ac:spMkLst>
            <pc:docMk/>
            <pc:sldMk cId="661407425" sldId="435"/>
            <ac:spMk id="4" creationId="{078605CA-83EF-BF11-C5F0-8E6753854EE3}"/>
          </ac:spMkLst>
        </pc:spChg>
        <pc:spChg chg="add del mod">
          <ac:chgData name="Samuel James Barr" userId="bc444898-24b6-4da7-955f-79aeb9d9f5a8" providerId="ADAL" clId="{0CB04722-1C94-4B69-A26F-A7D6990CFA37}" dt="2024-09-24T20:32:12.436" v="3224" actId="478"/>
          <ac:spMkLst>
            <pc:docMk/>
            <pc:sldMk cId="661407425" sldId="435"/>
            <ac:spMk id="7" creationId="{495A9081-253C-CC9C-E268-829DC33C1C91}"/>
          </ac:spMkLst>
        </pc:spChg>
        <pc:spChg chg="add del mod">
          <ac:chgData name="Samuel James Barr" userId="bc444898-24b6-4da7-955f-79aeb9d9f5a8" providerId="ADAL" clId="{0CB04722-1C94-4B69-A26F-A7D6990CFA37}" dt="2024-09-24T20:36:10.941" v="3443" actId="478"/>
          <ac:spMkLst>
            <pc:docMk/>
            <pc:sldMk cId="661407425" sldId="435"/>
            <ac:spMk id="8" creationId="{47F9A8B4-0244-28D2-D884-2FDF0BFB191D}"/>
          </ac:spMkLst>
        </pc:spChg>
        <pc:spChg chg="add mod">
          <ac:chgData name="Samuel James Barr" userId="bc444898-24b6-4da7-955f-79aeb9d9f5a8" providerId="ADAL" clId="{0CB04722-1C94-4B69-A26F-A7D6990CFA37}" dt="2024-09-24T20:45:46.211" v="3800" actId="20577"/>
          <ac:spMkLst>
            <pc:docMk/>
            <pc:sldMk cId="661407425" sldId="435"/>
            <ac:spMk id="10" creationId="{D83D5CE7-7721-B45E-DB53-6C7DE1467368}"/>
          </ac:spMkLst>
        </pc:spChg>
        <pc:spChg chg="add mod">
          <ac:chgData name="Samuel James Barr" userId="bc444898-24b6-4da7-955f-79aeb9d9f5a8" providerId="ADAL" clId="{0CB04722-1C94-4B69-A26F-A7D6990CFA37}" dt="2024-09-24T20:44:33.519" v="3757" actId="20577"/>
          <ac:spMkLst>
            <pc:docMk/>
            <pc:sldMk cId="661407425" sldId="435"/>
            <ac:spMk id="11" creationId="{C494BBCD-163F-6524-ACAE-D811C7AF9D7D}"/>
          </ac:spMkLst>
        </pc:spChg>
        <pc:spChg chg="add mod">
          <ac:chgData name="Samuel James Barr" userId="bc444898-24b6-4da7-955f-79aeb9d9f5a8" providerId="ADAL" clId="{0CB04722-1C94-4B69-A26F-A7D6990CFA37}" dt="2024-09-24T20:36:07.730" v="3442" actId="571"/>
          <ac:spMkLst>
            <pc:docMk/>
            <pc:sldMk cId="661407425" sldId="435"/>
            <ac:spMk id="13" creationId="{130F07E6-8038-07BE-684D-7C96EE3BC7A4}"/>
          </ac:spMkLst>
        </pc:spChg>
        <pc:picChg chg="add del mod">
          <ac:chgData name="Samuel James Barr" userId="bc444898-24b6-4da7-955f-79aeb9d9f5a8" providerId="ADAL" clId="{0CB04722-1C94-4B69-A26F-A7D6990CFA37}" dt="2024-09-24T20:30:08.159" v="3122" actId="478"/>
          <ac:picMkLst>
            <pc:docMk/>
            <pc:sldMk cId="661407425" sldId="435"/>
            <ac:picMk id="3" creationId="{B4FAEA38-03C4-AA5D-9BB1-52F19A6676A9}"/>
          </ac:picMkLst>
        </pc:picChg>
        <pc:picChg chg="add del mod">
          <ac:chgData name="Samuel James Barr" userId="bc444898-24b6-4da7-955f-79aeb9d9f5a8" providerId="ADAL" clId="{0CB04722-1C94-4B69-A26F-A7D6990CFA37}" dt="2024-09-24T20:36:14.459" v="3444" actId="478"/>
          <ac:picMkLst>
            <pc:docMk/>
            <pc:sldMk cId="661407425" sldId="435"/>
            <ac:picMk id="6" creationId="{28893197-324D-6299-E4F5-D366F5B0B9B3}"/>
          </ac:picMkLst>
        </pc:picChg>
        <pc:picChg chg="add mod">
          <ac:chgData name="Samuel James Barr" userId="bc444898-24b6-4da7-955f-79aeb9d9f5a8" providerId="ADAL" clId="{0CB04722-1C94-4B69-A26F-A7D6990CFA37}" dt="2024-09-24T20:36:30.609" v="3449" actId="1076"/>
          <ac:picMkLst>
            <pc:docMk/>
            <pc:sldMk cId="661407425" sldId="435"/>
            <ac:picMk id="9" creationId="{BEF9155B-7BFB-67D4-D29A-6D06947EDF4E}"/>
          </ac:picMkLst>
        </pc:picChg>
        <pc:picChg chg="add mod">
          <ac:chgData name="Samuel James Barr" userId="bc444898-24b6-4da7-955f-79aeb9d9f5a8" providerId="ADAL" clId="{0CB04722-1C94-4B69-A26F-A7D6990CFA37}" dt="2024-09-24T20:36:07.730" v="3442" actId="571"/>
          <ac:picMkLst>
            <pc:docMk/>
            <pc:sldMk cId="661407425" sldId="435"/>
            <ac:picMk id="12" creationId="{CA3D0DC2-3412-35E3-8533-4544E70B0010}"/>
          </ac:picMkLst>
        </pc:picChg>
        <pc:picChg chg="add mod">
          <ac:chgData name="Samuel James Barr" userId="bc444898-24b6-4da7-955f-79aeb9d9f5a8" providerId="ADAL" clId="{0CB04722-1C94-4B69-A26F-A7D6990CFA37}" dt="2024-09-24T20:37:39.754" v="3453" actId="14826"/>
          <ac:picMkLst>
            <pc:docMk/>
            <pc:sldMk cId="661407425" sldId="435"/>
            <ac:picMk id="14" creationId="{CB047B90-8173-9A52-DDED-9FFD6055CB1C}"/>
          </ac:picMkLst>
        </pc:picChg>
      </pc:sldChg>
      <pc:sldChg chg="del">
        <pc:chgData name="Samuel James Barr" userId="bc444898-24b6-4da7-955f-79aeb9d9f5a8" providerId="ADAL" clId="{0CB04722-1C94-4B69-A26F-A7D6990CFA37}" dt="2024-09-24T19:16:20.927" v="1431" actId="47"/>
        <pc:sldMkLst>
          <pc:docMk/>
          <pc:sldMk cId="411338615" sldId="441"/>
        </pc:sldMkLst>
      </pc:sldChg>
      <pc:sldChg chg="del">
        <pc:chgData name="Samuel James Barr" userId="bc444898-24b6-4da7-955f-79aeb9d9f5a8" providerId="ADAL" clId="{0CB04722-1C94-4B69-A26F-A7D6990CFA37}" dt="2024-09-24T19:14:22.018" v="1420" actId="47"/>
        <pc:sldMkLst>
          <pc:docMk/>
          <pc:sldMk cId="3155576708" sldId="443"/>
        </pc:sldMkLst>
      </pc:sldChg>
      <pc:sldChg chg="addSp delSp modSp mod">
        <pc:chgData name="Samuel James Barr" userId="bc444898-24b6-4da7-955f-79aeb9d9f5a8" providerId="ADAL" clId="{0CB04722-1C94-4B69-A26F-A7D6990CFA37}" dt="2024-09-24T19:13:59.871" v="1418" actId="1076"/>
        <pc:sldMkLst>
          <pc:docMk/>
          <pc:sldMk cId="2776019734" sldId="2134806697"/>
        </pc:sldMkLst>
        <pc:spChg chg="add del mod">
          <ac:chgData name="Samuel James Barr" userId="bc444898-24b6-4da7-955f-79aeb9d9f5a8" providerId="ADAL" clId="{0CB04722-1C94-4B69-A26F-A7D6990CFA37}" dt="2024-09-24T19:12:59.325" v="1321" actId="478"/>
          <ac:spMkLst>
            <pc:docMk/>
            <pc:sldMk cId="2776019734" sldId="2134806697"/>
            <ac:spMk id="4" creationId="{1A07BAAD-9590-0F79-4B43-6F193A55E994}"/>
          </ac:spMkLst>
        </pc:spChg>
        <pc:spChg chg="add del mod">
          <ac:chgData name="Samuel James Barr" userId="bc444898-24b6-4da7-955f-79aeb9d9f5a8" providerId="ADAL" clId="{0CB04722-1C94-4B69-A26F-A7D6990CFA37}" dt="2024-09-24T19:13:02.787" v="1322" actId="478"/>
          <ac:spMkLst>
            <pc:docMk/>
            <pc:sldMk cId="2776019734" sldId="2134806697"/>
            <ac:spMk id="5" creationId="{780D9FC2-1FE8-4C81-9C3C-6AB4B8A251E0}"/>
          </ac:spMkLst>
        </pc:spChg>
        <pc:spChg chg="add del mod">
          <ac:chgData name="Samuel James Barr" userId="bc444898-24b6-4da7-955f-79aeb9d9f5a8" providerId="ADAL" clId="{0CB04722-1C94-4B69-A26F-A7D6990CFA37}" dt="2024-09-24T19:13:04.345" v="1323" actId="478"/>
          <ac:spMkLst>
            <pc:docMk/>
            <pc:sldMk cId="2776019734" sldId="2134806697"/>
            <ac:spMk id="6" creationId="{CB259B93-E56A-CC6B-454E-838D93E1A774}"/>
          </ac:spMkLst>
        </pc:spChg>
        <pc:spChg chg="add del mod">
          <ac:chgData name="Samuel James Barr" userId="bc444898-24b6-4da7-955f-79aeb9d9f5a8" providerId="ADAL" clId="{0CB04722-1C94-4B69-A26F-A7D6990CFA37}" dt="2024-09-24T19:13:08.325" v="1324" actId="478"/>
          <ac:spMkLst>
            <pc:docMk/>
            <pc:sldMk cId="2776019734" sldId="2134806697"/>
            <ac:spMk id="7" creationId="{EEB3E045-3534-B930-EB87-8671E803E033}"/>
          </ac:spMkLst>
        </pc:spChg>
        <pc:graphicFrameChg chg="mod">
          <ac:chgData name="Samuel James Barr" userId="bc444898-24b6-4da7-955f-79aeb9d9f5a8" providerId="ADAL" clId="{0CB04722-1C94-4B69-A26F-A7D6990CFA37}" dt="2024-09-24T19:13:59.871" v="1418" actId="1076"/>
          <ac:graphicFrameMkLst>
            <pc:docMk/>
            <pc:sldMk cId="2776019734" sldId="2134806697"/>
            <ac:graphicFrameMk id="3" creationId="{DFD2F2D8-F690-64F8-EB81-A7625E6C86D2}"/>
          </ac:graphicFrameMkLst>
        </pc:graphicFrameChg>
      </pc:sldChg>
      <pc:sldChg chg="del">
        <pc:chgData name="Samuel James Barr" userId="bc444898-24b6-4da7-955f-79aeb9d9f5a8" providerId="ADAL" clId="{0CB04722-1C94-4B69-A26F-A7D6990CFA37}" dt="2024-09-23T15:23:04.218" v="14" actId="47"/>
        <pc:sldMkLst>
          <pc:docMk/>
          <pc:sldMk cId="3846945119" sldId="2134806698"/>
        </pc:sldMkLst>
      </pc:sldChg>
      <pc:sldChg chg="del">
        <pc:chgData name="Samuel James Barr" userId="bc444898-24b6-4da7-955f-79aeb9d9f5a8" providerId="ADAL" clId="{0CB04722-1C94-4B69-A26F-A7D6990CFA37}" dt="2024-09-23T15:23:14.177" v="15" actId="47"/>
        <pc:sldMkLst>
          <pc:docMk/>
          <pc:sldMk cId="2570144633" sldId="2134806699"/>
        </pc:sldMkLst>
      </pc:sldChg>
      <pc:sldChg chg="modSp mod">
        <pc:chgData name="Samuel James Barr" userId="bc444898-24b6-4da7-955f-79aeb9d9f5a8" providerId="ADAL" clId="{0CB04722-1C94-4B69-A26F-A7D6990CFA37}" dt="2024-09-23T13:32:01.146" v="11" actId="20577"/>
        <pc:sldMkLst>
          <pc:docMk/>
          <pc:sldMk cId="1383154018" sldId="2134806710"/>
        </pc:sldMkLst>
        <pc:spChg chg="mod">
          <ac:chgData name="Samuel James Barr" userId="bc444898-24b6-4da7-955f-79aeb9d9f5a8" providerId="ADAL" clId="{0CB04722-1C94-4B69-A26F-A7D6990CFA37}" dt="2024-09-23T13:32:01.146" v="11" actId="20577"/>
          <ac:spMkLst>
            <pc:docMk/>
            <pc:sldMk cId="1383154018" sldId="2134806710"/>
            <ac:spMk id="4" creationId="{3C67FFC8-EFE8-4E88-6033-8E095296437C}"/>
          </ac:spMkLst>
        </pc:spChg>
      </pc:sldChg>
      <pc:sldChg chg="del">
        <pc:chgData name="Samuel James Barr" userId="bc444898-24b6-4da7-955f-79aeb9d9f5a8" providerId="ADAL" clId="{0CB04722-1C94-4B69-A26F-A7D6990CFA37}" dt="2024-09-23T13:32:16.783" v="12" actId="47"/>
        <pc:sldMkLst>
          <pc:docMk/>
          <pc:sldMk cId="783212924" sldId="2134806721"/>
        </pc:sldMkLst>
      </pc:sldChg>
      <pc:sldChg chg="del">
        <pc:chgData name="Samuel James Barr" userId="bc444898-24b6-4da7-955f-79aeb9d9f5a8" providerId="ADAL" clId="{0CB04722-1C94-4B69-A26F-A7D6990CFA37}" dt="2024-09-24T19:16:23.982" v="1432" actId="47"/>
        <pc:sldMkLst>
          <pc:docMk/>
          <pc:sldMk cId="108891256" sldId="2134806722"/>
        </pc:sldMkLst>
      </pc:sldChg>
      <pc:sldChg chg="modSp add del mod ord">
        <pc:chgData name="Samuel James Barr" userId="bc444898-24b6-4da7-955f-79aeb9d9f5a8" providerId="ADAL" clId="{0CB04722-1C94-4B69-A26F-A7D6990CFA37}" dt="2024-09-24T20:42:24.531" v="3652" actId="47"/>
        <pc:sldMkLst>
          <pc:docMk/>
          <pc:sldMk cId="2868412764" sldId="2134806723"/>
        </pc:sldMkLst>
        <pc:spChg chg="mod">
          <ac:chgData name="Samuel James Barr" userId="bc444898-24b6-4da7-955f-79aeb9d9f5a8" providerId="ADAL" clId="{0CB04722-1C94-4B69-A26F-A7D6990CFA37}" dt="2024-09-24T19:19:09.113" v="1599" actId="20577"/>
          <ac:spMkLst>
            <pc:docMk/>
            <pc:sldMk cId="2868412764" sldId="2134806723"/>
            <ac:spMk id="2" creationId="{BA78A609-FCCF-53E5-9EF5-8B11B45DF443}"/>
          </ac:spMkLst>
        </pc:spChg>
      </pc:sldChg>
      <pc:sldChg chg="del">
        <pc:chgData name="Samuel James Barr" userId="bc444898-24b6-4da7-955f-79aeb9d9f5a8" providerId="ADAL" clId="{0CB04722-1C94-4B69-A26F-A7D6990CFA37}" dt="2024-09-24T19:16:28.037" v="1433" actId="47"/>
        <pc:sldMkLst>
          <pc:docMk/>
          <pc:sldMk cId="26779715" sldId="2134806724"/>
        </pc:sldMkLst>
      </pc:sldChg>
      <pc:sldChg chg="del">
        <pc:chgData name="Samuel James Barr" userId="bc444898-24b6-4da7-955f-79aeb9d9f5a8" providerId="ADAL" clId="{0CB04722-1C94-4B69-A26F-A7D6990CFA37}" dt="2024-09-24T19:16:32.911" v="1434" actId="47"/>
        <pc:sldMkLst>
          <pc:docMk/>
          <pc:sldMk cId="95374527" sldId="2134806725"/>
        </pc:sldMkLst>
      </pc:sldChg>
      <pc:sldChg chg="del">
        <pc:chgData name="Samuel James Barr" userId="bc444898-24b6-4da7-955f-79aeb9d9f5a8" providerId="ADAL" clId="{0CB04722-1C94-4B69-A26F-A7D6990CFA37}" dt="2024-09-24T18:43:06" v="678" actId="47"/>
        <pc:sldMkLst>
          <pc:docMk/>
          <pc:sldMk cId="3121734486" sldId="2134806726"/>
        </pc:sldMkLst>
      </pc:sldChg>
      <pc:sldChg chg="modSp mod">
        <pc:chgData name="Samuel James Barr" userId="bc444898-24b6-4da7-955f-79aeb9d9f5a8" providerId="ADAL" clId="{0CB04722-1C94-4B69-A26F-A7D6990CFA37}" dt="2024-09-24T20:22:12.406" v="2674" actId="20577"/>
        <pc:sldMkLst>
          <pc:docMk/>
          <pc:sldMk cId="1302414422" sldId="2134806727"/>
        </pc:sldMkLst>
        <pc:spChg chg="mod">
          <ac:chgData name="Samuel James Barr" userId="bc444898-24b6-4da7-955f-79aeb9d9f5a8" providerId="ADAL" clId="{0CB04722-1C94-4B69-A26F-A7D6990CFA37}" dt="2024-09-24T20:22:12.406" v="2674" actId="20577"/>
          <ac:spMkLst>
            <pc:docMk/>
            <pc:sldMk cId="1302414422" sldId="2134806727"/>
            <ac:spMk id="2" creationId="{45E8340A-1489-BEA7-37C8-21ACB53DC51D}"/>
          </ac:spMkLst>
        </pc:spChg>
      </pc:sldChg>
      <pc:sldChg chg="del ord">
        <pc:chgData name="Samuel James Barr" userId="bc444898-24b6-4da7-955f-79aeb9d9f5a8" providerId="ADAL" clId="{0CB04722-1C94-4B69-A26F-A7D6990CFA37}" dt="2024-09-24T20:22:26.734" v="2677" actId="47"/>
        <pc:sldMkLst>
          <pc:docMk/>
          <pc:sldMk cId="3352254754" sldId="2134806728"/>
        </pc:sldMkLst>
      </pc:sldChg>
      <pc:sldChg chg="del">
        <pc:chgData name="Samuel James Barr" userId="bc444898-24b6-4da7-955f-79aeb9d9f5a8" providerId="ADAL" clId="{0CB04722-1C94-4B69-A26F-A7D6990CFA37}" dt="2024-09-24T19:19:34.573" v="1600" actId="47"/>
        <pc:sldMkLst>
          <pc:docMk/>
          <pc:sldMk cId="2328319709" sldId="2134806729"/>
        </pc:sldMkLst>
      </pc:sldChg>
      <pc:sldChg chg="del">
        <pc:chgData name="Samuel James Barr" userId="bc444898-24b6-4da7-955f-79aeb9d9f5a8" providerId="ADAL" clId="{0CB04722-1C94-4B69-A26F-A7D6990CFA37}" dt="2024-09-24T19:15:19.353" v="1425" actId="47"/>
        <pc:sldMkLst>
          <pc:docMk/>
          <pc:sldMk cId="2523288430" sldId="2134806730"/>
        </pc:sldMkLst>
      </pc:sldChg>
      <pc:sldChg chg="del">
        <pc:chgData name="Samuel James Barr" userId="bc444898-24b6-4da7-955f-79aeb9d9f5a8" providerId="ADAL" clId="{0CB04722-1C94-4B69-A26F-A7D6990CFA37}" dt="2024-09-24T19:19:58.295" v="1601" actId="47"/>
        <pc:sldMkLst>
          <pc:docMk/>
          <pc:sldMk cId="683595849" sldId="2134806731"/>
        </pc:sldMkLst>
      </pc:sldChg>
      <pc:sldChg chg="del">
        <pc:chgData name="Samuel James Barr" userId="bc444898-24b6-4da7-955f-79aeb9d9f5a8" providerId="ADAL" clId="{0CB04722-1C94-4B69-A26F-A7D6990CFA37}" dt="2024-09-24T19:15:23.280" v="1426" actId="47"/>
        <pc:sldMkLst>
          <pc:docMk/>
          <pc:sldMk cId="3660919949" sldId="2134806732"/>
        </pc:sldMkLst>
      </pc:sldChg>
      <pc:sldChg chg="del">
        <pc:chgData name="Samuel James Barr" userId="bc444898-24b6-4da7-955f-79aeb9d9f5a8" providerId="ADAL" clId="{0CB04722-1C94-4B69-A26F-A7D6990CFA37}" dt="2024-09-23T13:33:46.490" v="13" actId="47"/>
        <pc:sldMkLst>
          <pc:docMk/>
          <pc:sldMk cId="1264399626" sldId="2134806733"/>
        </pc:sldMkLst>
      </pc:sldChg>
      <pc:sldChg chg="del">
        <pc:chgData name="Samuel James Barr" userId="bc444898-24b6-4da7-955f-79aeb9d9f5a8" providerId="ADAL" clId="{0CB04722-1C94-4B69-A26F-A7D6990CFA37}" dt="2024-09-24T20:01:13.624" v="1943" actId="2696"/>
        <pc:sldMkLst>
          <pc:docMk/>
          <pc:sldMk cId="3144552074" sldId="2134806734"/>
        </pc:sldMkLst>
      </pc:sldChg>
      <pc:sldChg chg="del">
        <pc:chgData name="Samuel James Barr" userId="bc444898-24b6-4da7-955f-79aeb9d9f5a8" providerId="ADAL" clId="{0CB04722-1C94-4B69-A26F-A7D6990CFA37}" dt="2024-09-24T19:15:23.883" v="1427" actId="47"/>
        <pc:sldMkLst>
          <pc:docMk/>
          <pc:sldMk cId="1846028782" sldId="2134806735"/>
        </pc:sldMkLst>
      </pc:sldChg>
      <pc:sldChg chg="add del">
        <pc:chgData name="Samuel James Barr" userId="bc444898-24b6-4da7-955f-79aeb9d9f5a8" providerId="ADAL" clId="{0CB04722-1C94-4B69-A26F-A7D6990CFA37}" dt="2024-09-24T19:15:26.354" v="1428" actId="47"/>
        <pc:sldMkLst>
          <pc:docMk/>
          <pc:sldMk cId="50573180" sldId="2134806736"/>
        </pc:sldMkLst>
      </pc:sldChg>
      <pc:sldChg chg="del">
        <pc:chgData name="Samuel James Barr" userId="bc444898-24b6-4da7-955f-79aeb9d9f5a8" providerId="ADAL" clId="{0CB04722-1C94-4B69-A26F-A7D6990CFA37}" dt="2024-09-24T19:15:26.868" v="1429" actId="47"/>
        <pc:sldMkLst>
          <pc:docMk/>
          <pc:sldMk cId="1997609012" sldId="2134806737"/>
        </pc:sldMkLst>
      </pc:sldChg>
      <pc:sldChg chg="addSp delSp modSp new mod ord">
        <pc:chgData name="Samuel James Barr" userId="bc444898-24b6-4da7-955f-79aeb9d9f5a8" providerId="ADAL" clId="{0CB04722-1C94-4B69-A26F-A7D6990CFA37}" dt="2024-09-24T19:05:34.403" v="1237"/>
        <pc:sldMkLst>
          <pc:docMk/>
          <pc:sldMk cId="1712300583" sldId="2134806738"/>
        </pc:sldMkLst>
        <pc:spChg chg="mod">
          <ac:chgData name="Samuel James Barr" userId="bc444898-24b6-4da7-955f-79aeb9d9f5a8" providerId="ADAL" clId="{0CB04722-1C94-4B69-A26F-A7D6990CFA37}" dt="2024-09-24T18:47:20.991" v="768" actId="20577"/>
          <ac:spMkLst>
            <pc:docMk/>
            <pc:sldMk cId="1712300583" sldId="2134806738"/>
            <ac:spMk id="2" creationId="{C119CCCF-7E6F-99B1-AFBC-616FF6D534DF}"/>
          </ac:spMkLst>
        </pc:spChg>
        <pc:spChg chg="del">
          <ac:chgData name="Samuel James Barr" userId="bc444898-24b6-4da7-955f-79aeb9d9f5a8" providerId="ADAL" clId="{0CB04722-1C94-4B69-A26F-A7D6990CFA37}" dt="2024-09-23T15:26:34.858" v="17"/>
          <ac:spMkLst>
            <pc:docMk/>
            <pc:sldMk cId="1712300583" sldId="2134806738"/>
            <ac:spMk id="3" creationId="{1280C817-08A3-760A-374C-D73DF7284A51}"/>
          </ac:spMkLst>
        </pc:spChg>
        <pc:spChg chg="add mod">
          <ac:chgData name="Samuel James Barr" userId="bc444898-24b6-4da7-955f-79aeb9d9f5a8" providerId="ADAL" clId="{0CB04722-1C94-4B69-A26F-A7D6990CFA37}" dt="2024-09-24T18:56:41.922" v="782" actId="14100"/>
          <ac:spMkLst>
            <pc:docMk/>
            <pc:sldMk cId="1712300583" sldId="2134806738"/>
            <ac:spMk id="3" creationId="{4E1BF7ED-F426-91B7-BC63-A1008BF7707D}"/>
          </ac:spMkLst>
        </pc:spChg>
        <pc:spChg chg="add del mod">
          <ac:chgData name="Samuel James Barr" userId="bc444898-24b6-4da7-955f-79aeb9d9f5a8" providerId="ADAL" clId="{0CB04722-1C94-4B69-A26F-A7D6990CFA37}" dt="2024-09-24T18:56:37.505" v="781" actId="478"/>
          <ac:spMkLst>
            <pc:docMk/>
            <pc:sldMk cId="1712300583" sldId="2134806738"/>
            <ac:spMk id="7" creationId="{091B683E-BA05-95D6-C9CE-69C37829E5D4}"/>
          </ac:spMkLst>
        </pc:spChg>
        <pc:spChg chg="add mod">
          <ac:chgData name="Samuel James Barr" userId="bc444898-24b6-4da7-955f-79aeb9d9f5a8" providerId="ADAL" clId="{0CB04722-1C94-4B69-A26F-A7D6990CFA37}" dt="2024-09-24T18:57:38.557" v="822" actId="242"/>
          <ac:spMkLst>
            <pc:docMk/>
            <pc:sldMk cId="1712300583" sldId="2134806738"/>
            <ac:spMk id="8" creationId="{6322578C-4D07-77F1-B564-F603DB9DCDEA}"/>
          </ac:spMkLst>
        </pc:spChg>
        <pc:spChg chg="add mod">
          <ac:chgData name="Samuel James Barr" userId="bc444898-24b6-4da7-955f-79aeb9d9f5a8" providerId="ADAL" clId="{0CB04722-1C94-4B69-A26F-A7D6990CFA37}" dt="2024-09-24T18:57:54.625" v="848" actId="242"/>
          <ac:spMkLst>
            <pc:docMk/>
            <pc:sldMk cId="1712300583" sldId="2134806738"/>
            <ac:spMk id="9" creationId="{14925BD7-51E9-885B-A927-006C14FC87E2}"/>
          </ac:spMkLst>
        </pc:spChg>
        <pc:spChg chg="add mod">
          <ac:chgData name="Samuel James Barr" userId="bc444898-24b6-4da7-955f-79aeb9d9f5a8" providerId="ADAL" clId="{0CB04722-1C94-4B69-A26F-A7D6990CFA37}" dt="2024-09-24T18:58:41.602" v="883" actId="20577"/>
          <ac:spMkLst>
            <pc:docMk/>
            <pc:sldMk cId="1712300583" sldId="2134806738"/>
            <ac:spMk id="10" creationId="{C2DA56C5-B861-0A2F-AB73-9A3CE7968CB7}"/>
          </ac:spMkLst>
        </pc:spChg>
        <pc:spChg chg="add mod">
          <ac:chgData name="Samuel James Barr" userId="bc444898-24b6-4da7-955f-79aeb9d9f5a8" providerId="ADAL" clId="{0CB04722-1C94-4B69-A26F-A7D6990CFA37}" dt="2024-09-24T18:58:57.532" v="932" actId="20577"/>
          <ac:spMkLst>
            <pc:docMk/>
            <pc:sldMk cId="1712300583" sldId="2134806738"/>
            <ac:spMk id="11" creationId="{3AF6E27E-7A1F-1A62-BCD6-F2FDB912FCF2}"/>
          </ac:spMkLst>
        </pc:spChg>
        <pc:spChg chg="add mod">
          <ac:chgData name="Samuel James Barr" userId="bc444898-24b6-4da7-955f-79aeb9d9f5a8" providerId="ADAL" clId="{0CB04722-1C94-4B69-A26F-A7D6990CFA37}" dt="2024-09-24T18:59:43.833" v="951" actId="20577"/>
          <ac:spMkLst>
            <pc:docMk/>
            <pc:sldMk cId="1712300583" sldId="2134806738"/>
            <ac:spMk id="12" creationId="{62389117-6CB6-220C-6574-90820B64E8C6}"/>
          </ac:spMkLst>
        </pc:spChg>
        <pc:spChg chg="add mod">
          <ac:chgData name="Samuel James Barr" userId="bc444898-24b6-4da7-955f-79aeb9d9f5a8" providerId="ADAL" clId="{0CB04722-1C94-4B69-A26F-A7D6990CFA37}" dt="2024-09-24T19:00:03.379" v="1027" actId="20577"/>
          <ac:spMkLst>
            <pc:docMk/>
            <pc:sldMk cId="1712300583" sldId="2134806738"/>
            <ac:spMk id="13" creationId="{A83F8CF1-3472-447F-EC32-42B7C270E81D}"/>
          </ac:spMkLst>
        </pc:spChg>
        <pc:spChg chg="add mod">
          <ac:chgData name="Samuel James Barr" userId="bc444898-24b6-4da7-955f-79aeb9d9f5a8" providerId="ADAL" clId="{0CB04722-1C94-4B69-A26F-A7D6990CFA37}" dt="2024-09-24T19:02:37.675" v="1121" actId="13822"/>
          <ac:spMkLst>
            <pc:docMk/>
            <pc:sldMk cId="1712300583" sldId="2134806738"/>
            <ac:spMk id="14" creationId="{AA4CDEAC-EBD0-7E3B-7B8E-3B2800FD99BE}"/>
          </ac:spMkLst>
        </pc:spChg>
        <pc:spChg chg="add del mod">
          <ac:chgData name="Samuel James Barr" userId="bc444898-24b6-4da7-955f-79aeb9d9f5a8" providerId="ADAL" clId="{0CB04722-1C94-4B69-A26F-A7D6990CFA37}" dt="2024-09-24T19:01:15.695" v="1036" actId="478"/>
          <ac:spMkLst>
            <pc:docMk/>
            <pc:sldMk cId="1712300583" sldId="2134806738"/>
            <ac:spMk id="15" creationId="{B5906DFA-A808-F261-4C9B-7DED51EEBA5B}"/>
          </ac:spMkLst>
        </pc:spChg>
        <pc:spChg chg="add mod">
          <ac:chgData name="Samuel James Barr" userId="bc444898-24b6-4da7-955f-79aeb9d9f5a8" providerId="ADAL" clId="{0CB04722-1C94-4B69-A26F-A7D6990CFA37}" dt="2024-09-24T19:03:12.635" v="1146" actId="20577"/>
          <ac:spMkLst>
            <pc:docMk/>
            <pc:sldMk cId="1712300583" sldId="2134806738"/>
            <ac:spMk id="16" creationId="{7D84D3AD-48C8-8017-983B-EFE6CB3EB381}"/>
          </ac:spMkLst>
        </pc:spChg>
        <pc:spChg chg="add mod">
          <ac:chgData name="Samuel James Barr" userId="bc444898-24b6-4da7-955f-79aeb9d9f5a8" providerId="ADAL" clId="{0CB04722-1C94-4B69-A26F-A7D6990CFA37}" dt="2024-09-24T19:03:18.396" v="1160" actId="20577"/>
          <ac:spMkLst>
            <pc:docMk/>
            <pc:sldMk cId="1712300583" sldId="2134806738"/>
            <ac:spMk id="17" creationId="{CD8C593C-5C70-568B-D52F-E18BF47296E4}"/>
          </ac:spMkLst>
        </pc:spChg>
        <pc:spChg chg="add mod">
          <ac:chgData name="Samuel James Barr" userId="bc444898-24b6-4da7-955f-79aeb9d9f5a8" providerId="ADAL" clId="{0CB04722-1C94-4B69-A26F-A7D6990CFA37}" dt="2024-09-24T19:04:54.666" v="1235" actId="1076"/>
          <ac:spMkLst>
            <pc:docMk/>
            <pc:sldMk cId="1712300583" sldId="2134806738"/>
            <ac:spMk id="22" creationId="{1F3E70B4-0E37-1E31-0E15-1380AEFDDFF4}"/>
          </ac:spMkLst>
        </pc:spChg>
        <pc:spChg chg="add mod">
          <ac:chgData name="Samuel James Barr" userId="bc444898-24b6-4da7-955f-79aeb9d9f5a8" providerId="ADAL" clId="{0CB04722-1C94-4B69-A26F-A7D6990CFA37}" dt="2024-09-24T19:04:45.268" v="1233" actId="1076"/>
          <ac:spMkLst>
            <pc:docMk/>
            <pc:sldMk cId="1712300583" sldId="2134806738"/>
            <ac:spMk id="23" creationId="{A47DFE09-395D-BCAC-2170-340FC201375F}"/>
          </ac:spMkLst>
        </pc:spChg>
        <pc:graphicFrameChg chg="add del mod">
          <ac:chgData name="Samuel James Barr" userId="bc444898-24b6-4da7-955f-79aeb9d9f5a8" providerId="ADAL" clId="{0CB04722-1C94-4B69-A26F-A7D6990CFA37}" dt="2024-09-24T18:56:34.067" v="780" actId="478"/>
          <ac:graphicFrameMkLst>
            <pc:docMk/>
            <pc:sldMk cId="1712300583" sldId="2134806738"/>
            <ac:graphicFrameMk id="4" creationId="{BEAFAD74-111F-0095-50BD-6C96ECC71DDB}"/>
          </ac:graphicFrameMkLst>
        </pc:graphicFrameChg>
        <pc:picChg chg="add del mod">
          <ac:chgData name="Samuel James Barr" userId="bc444898-24b6-4da7-955f-79aeb9d9f5a8" providerId="ADAL" clId="{0CB04722-1C94-4B69-A26F-A7D6990CFA37}" dt="2024-09-24T18:47:24.602" v="769" actId="478"/>
          <ac:picMkLst>
            <pc:docMk/>
            <pc:sldMk cId="1712300583" sldId="2134806738"/>
            <ac:picMk id="5" creationId="{07F75A60-CA2A-907B-E638-E22D933663E7}"/>
          </ac:picMkLst>
        </pc:picChg>
        <pc:cxnChg chg="add">
          <ac:chgData name="Samuel James Barr" userId="bc444898-24b6-4da7-955f-79aeb9d9f5a8" providerId="ADAL" clId="{0CB04722-1C94-4B69-A26F-A7D6990CFA37}" dt="2024-09-24T19:03:38.302" v="1161" actId="11529"/>
          <ac:cxnSpMkLst>
            <pc:docMk/>
            <pc:sldMk cId="1712300583" sldId="2134806738"/>
            <ac:cxnSpMk id="19" creationId="{1D3C6715-67F1-BFEE-26F9-DB4B2F46E9AA}"/>
          </ac:cxnSpMkLst>
        </pc:cxnChg>
        <pc:cxnChg chg="add">
          <ac:chgData name="Samuel James Barr" userId="bc444898-24b6-4da7-955f-79aeb9d9f5a8" providerId="ADAL" clId="{0CB04722-1C94-4B69-A26F-A7D6990CFA37}" dt="2024-09-24T19:03:57.654" v="1162" actId="11529"/>
          <ac:cxnSpMkLst>
            <pc:docMk/>
            <pc:sldMk cId="1712300583" sldId="2134806738"/>
            <ac:cxnSpMk id="21" creationId="{FCDFD780-1ADD-D0E1-48D2-391FE2D1A869}"/>
          </ac:cxnSpMkLst>
        </pc:cxnChg>
      </pc:sldChg>
      <pc:sldChg chg="addSp modSp new mod">
        <pc:chgData name="Samuel James Barr" userId="bc444898-24b6-4da7-955f-79aeb9d9f5a8" providerId="ADAL" clId="{0CB04722-1C94-4B69-A26F-A7D6990CFA37}" dt="2024-10-07T13:56:57.365" v="4034" actId="20577"/>
        <pc:sldMkLst>
          <pc:docMk/>
          <pc:sldMk cId="2130801788" sldId="2134806739"/>
        </pc:sldMkLst>
        <pc:spChg chg="mod">
          <ac:chgData name="Samuel James Barr" userId="bc444898-24b6-4da7-955f-79aeb9d9f5a8" providerId="ADAL" clId="{0CB04722-1C94-4B69-A26F-A7D6990CFA37}" dt="2024-09-23T15:31:03.726" v="276" actId="20577"/>
          <ac:spMkLst>
            <pc:docMk/>
            <pc:sldMk cId="2130801788" sldId="2134806739"/>
            <ac:spMk id="2" creationId="{CA459EDF-5CBD-40BE-AAC8-C980FCAFA643}"/>
          </ac:spMkLst>
        </pc:spChg>
        <pc:spChg chg="mod">
          <ac:chgData name="Samuel James Barr" userId="bc444898-24b6-4da7-955f-79aeb9d9f5a8" providerId="ADAL" clId="{0CB04722-1C94-4B69-A26F-A7D6990CFA37}" dt="2024-09-23T15:42:14.243" v="652" actId="1076"/>
          <ac:spMkLst>
            <pc:docMk/>
            <pc:sldMk cId="2130801788" sldId="2134806739"/>
            <ac:spMk id="3" creationId="{0ED1E8C5-1AD2-69DA-1053-D13FE9471259}"/>
          </ac:spMkLst>
        </pc:spChg>
        <pc:spChg chg="add mod">
          <ac:chgData name="Samuel James Barr" userId="bc444898-24b6-4da7-955f-79aeb9d9f5a8" providerId="ADAL" clId="{0CB04722-1C94-4B69-A26F-A7D6990CFA37}" dt="2024-09-23T15:42:11.326" v="651" actId="1076"/>
          <ac:spMkLst>
            <pc:docMk/>
            <pc:sldMk cId="2130801788" sldId="2134806739"/>
            <ac:spMk id="4" creationId="{C6D29ECA-D9DB-52A2-49C9-6D7BE8F4A2B5}"/>
          </ac:spMkLst>
        </pc:spChg>
        <pc:spChg chg="add mod">
          <ac:chgData name="Samuel James Barr" userId="bc444898-24b6-4da7-955f-79aeb9d9f5a8" providerId="ADAL" clId="{0CB04722-1C94-4B69-A26F-A7D6990CFA37}" dt="2024-09-23T15:40:09.902" v="526" actId="1076"/>
          <ac:spMkLst>
            <pc:docMk/>
            <pc:sldMk cId="2130801788" sldId="2134806739"/>
            <ac:spMk id="5" creationId="{CEFE8730-C4C9-5861-85FC-BC279C0B58F5}"/>
          </ac:spMkLst>
        </pc:spChg>
        <pc:spChg chg="add mod">
          <ac:chgData name="Samuel James Barr" userId="bc444898-24b6-4da7-955f-79aeb9d9f5a8" providerId="ADAL" clId="{0CB04722-1C94-4B69-A26F-A7D6990CFA37}" dt="2024-09-23T15:39:53.948" v="523" actId="20577"/>
          <ac:spMkLst>
            <pc:docMk/>
            <pc:sldMk cId="2130801788" sldId="2134806739"/>
            <ac:spMk id="6" creationId="{37E4A55F-D789-6422-A97E-0FD16DB30EB4}"/>
          </ac:spMkLst>
        </pc:spChg>
        <pc:spChg chg="add mod">
          <ac:chgData name="Samuel James Barr" userId="bc444898-24b6-4da7-955f-79aeb9d9f5a8" providerId="ADAL" clId="{0CB04722-1C94-4B69-A26F-A7D6990CFA37}" dt="2024-10-07T13:56:57.365" v="4034" actId="20577"/>
          <ac:spMkLst>
            <pc:docMk/>
            <pc:sldMk cId="2130801788" sldId="2134806739"/>
            <ac:spMk id="7" creationId="{914D6DC0-8008-BB56-6765-02D994EC8618}"/>
          </ac:spMkLst>
        </pc:spChg>
        <pc:picChg chg="add mod">
          <ac:chgData name="Samuel James Barr" userId="bc444898-24b6-4da7-955f-79aeb9d9f5a8" providerId="ADAL" clId="{0CB04722-1C94-4B69-A26F-A7D6990CFA37}" dt="2024-09-23T15:37:59.550" v="416" actId="1076"/>
          <ac:picMkLst>
            <pc:docMk/>
            <pc:sldMk cId="2130801788" sldId="2134806739"/>
            <ac:picMk id="9" creationId="{52A7F6D0-E17D-7F61-C19E-871C3CA51FF1}"/>
          </ac:picMkLst>
        </pc:picChg>
        <pc:picChg chg="add mod">
          <ac:chgData name="Samuel James Barr" userId="bc444898-24b6-4da7-955f-79aeb9d9f5a8" providerId="ADAL" clId="{0CB04722-1C94-4B69-A26F-A7D6990CFA37}" dt="2024-09-23T15:37:50.782" v="415" actId="1076"/>
          <ac:picMkLst>
            <pc:docMk/>
            <pc:sldMk cId="2130801788" sldId="2134806739"/>
            <ac:picMk id="11" creationId="{42ACCA87-3FEC-487D-CD4A-E374DCF0E6F6}"/>
          </ac:picMkLst>
        </pc:picChg>
      </pc:sldChg>
      <pc:sldChg chg="modSp new del mod">
        <pc:chgData name="Samuel James Barr" userId="bc444898-24b6-4da7-955f-79aeb9d9f5a8" providerId="ADAL" clId="{0CB04722-1C94-4B69-A26F-A7D6990CFA37}" dt="2024-09-24T19:14:16.985" v="1419" actId="47"/>
        <pc:sldMkLst>
          <pc:docMk/>
          <pc:sldMk cId="1258065242" sldId="2134806740"/>
        </pc:sldMkLst>
        <pc:spChg chg="mod">
          <ac:chgData name="Samuel James Barr" userId="bc444898-24b6-4da7-955f-79aeb9d9f5a8" providerId="ADAL" clId="{0CB04722-1C94-4B69-A26F-A7D6990CFA37}" dt="2024-09-23T15:43:04.223" v="677" actId="20577"/>
          <ac:spMkLst>
            <pc:docMk/>
            <pc:sldMk cId="1258065242" sldId="2134806740"/>
            <ac:spMk id="2" creationId="{DFCCB93F-A515-B947-893F-0F57A3AE5F4B}"/>
          </ac:spMkLst>
        </pc:spChg>
      </pc:sldChg>
      <pc:sldChg chg="delSp modSp add del mod">
        <pc:chgData name="Samuel James Barr" userId="bc444898-24b6-4da7-955f-79aeb9d9f5a8" providerId="ADAL" clId="{0CB04722-1C94-4B69-A26F-A7D6990CFA37}" dt="2024-09-24T19:59:39.397" v="1892" actId="47"/>
        <pc:sldMkLst>
          <pc:docMk/>
          <pc:sldMk cId="3834369142" sldId="2134806741"/>
        </pc:sldMkLst>
        <pc:spChg chg="del">
          <ac:chgData name="Samuel James Barr" userId="bc444898-24b6-4da7-955f-79aeb9d9f5a8" providerId="ADAL" clId="{0CB04722-1C94-4B69-A26F-A7D6990CFA37}" dt="2024-09-24T19:12:20.701" v="1319" actId="478"/>
          <ac:spMkLst>
            <pc:docMk/>
            <pc:sldMk cId="3834369142" sldId="2134806741"/>
            <ac:spMk id="8" creationId="{6322578C-4D07-77F1-B564-F603DB9DCDEA}"/>
          </ac:spMkLst>
        </pc:spChg>
        <pc:spChg chg="del">
          <ac:chgData name="Samuel James Barr" userId="bc444898-24b6-4da7-955f-79aeb9d9f5a8" providerId="ADAL" clId="{0CB04722-1C94-4B69-A26F-A7D6990CFA37}" dt="2024-09-24T19:12:20.701" v="1319" actId="478"/>
          <ac:spMkLst>
            <pc:docMk/>
            <pc:sldMk cId="3834369142" sldId="2134806741"/>
            <ac:spMk id="9" creationId="{14925BD7-51E9-885B-A927-006C14FC87E2}"/>
          </ac:spMkLst>
        </pc:spChg>
        <pc:spChg chg="del">
          <ac:chgData name="Samuel James Barr" userId="bc444898-24b6-4da7-955f-79aeb9d9f5a8" providerId="ADAL" clId="{0CB04722-1C94-4B69-A26F-A7D6990CFA37}" dt="2024-09-24T19:12:20.701" v="1319" actId="478"/>
          <ac:spMkLst>
            <pc:docMk/>
            <pc:sldMk cId="3834369142" sldId="2134806741"/>
            <ac:spMk id="10" creationId="{C2DA56C5-B861-0A2F-AB73-9A3CE7968CB7}"/>
          </ac:spMkLst>
        </pc:spChg>
        <pc:spChg chg="del">
          <ac:chgData name="Samuel James Barr" userId="bc444898-24b6-4da7-955f-79aeb9d9f5a8" providerId="ADAL" clId="{0CB04722-1C94-4B69-A26F-A7D6990CFA37}" dt="2024-09-24T19:12:20.701" v="1319" actId="478"/>
          <ac:spMkLst>
            <pc:docMk/>
            <pc:sldMk cId="3834369142" sldId="2134806741"/>
            <ac:spMk id="11" creationId="{3AF6E27E-7A1F-1A62-BCD6-F2FDB912FCF2}"/>
          </ac:spMkLst>
        </pc:spChg>
        <pc:spChg chg="del">
          <ac:chgData name="Samuel James Barr" userId="bc444898-24b6-4da7-955f-79aeb9d9f5a8" providerId="ADAL" clId="{0CB04722-1C94-4B69-A26F-A7D6990CFA37}" dt="2024-09-24T19:12:20.701" v="1319" actId="478"/>
          <ac:spMkLst>
            <pc:docMk/>
            <pc:sldMk cId="3834369142" sldId="2134806741"/>
            <ac:spMk id="12" creationId="{62389117-6CB6-220C-6574-90820B64E8C6}"/>
          </ac:spMkLst>
        </pc:spChg>
        <pc:spChg chg="del">
          <ac:chgData name="Samuel James Barr" userId="bc444898-24b6-4da7-955f-79aeb9d9f5a8" providerId="ADAL" clId="{0CB04722-1C94-4B69-A26F-A7D6990CFA37}" dt="2024-09-24T19:12:20.701" v="1319" actId="478"/>
          <ac:spMkLst>
            <pc:docMk/>
            <pc:sldMk cId="3834369142" sldId="2134806741"/>
            <ac:spMk id="13" creationId="{A83F8CF1-3472-447F-EC32-42B7C270E81D}"/>
          </ac:spMkLst>
        </pc:spChg>
        <pc:spChg chg="del">
          <ac:chgData name="Samuel James Barr" userId="bc444898-24b6-4da7-955f-79aeb9d9f5a8" providerId="ADAL" clId="{0CB04722-1C94-4B69-A26F-A7D6990CFA37}" dt="2024-09-24T19:12:20.701" v="1319" actId="478"/>
          <ac:spMkLst>
            <pc:docMk/>
            <pc:sldMk cId="3834369142" sldId="2134806741"/>
            <ac:spMk id="14" creationId="{AA4CDEAC-EBD0-7E3B-7B8E-3B2800FD99BE}"/>
          </ac:spMkLst>
        </pc:spChg>
        <pc:spChg chg="del">
          <ac:chgData name="Samuel James Barr" userId="bc444898-24b6-4da7-955f-79aeb9d9f5a8" providerId="ADAL" clId="{0CB04722-1C94-4B69-A26F-A7D6990CFA37}" dt="2024-09-24T19:12:20.701" v="1319" actId="478"/>
          <ac:spMkLst>
            <pc:docMk/>
            <pc:sldMk cId="3834369142" sldId="2134806741"/>
            <ac:spMk id="16" creationId="{7D84D3AD-48C8-8017-983B-EFE6CB3EB381}"/>
          </ac:spMkLst>
        </pc:spChg>
        <pc:spChg chg="del">
          <ac:chgData name="Samuel James Barr" userId="bc444898-24b6-4da7-955f-79aeb9d9f5a8" providerId="ADAL" clId="{0CB04722-1C94-4B69-A26F-A7D6990CFA37}" dt="2024-09-24T19:12:20.701" v="1319" actId="478"/>
          <ac:spMkLst>
            <pc:docMk/>
            <pc:sldMk cId="3834369142" sldId="2134806741"/>
            <ac:spMk id="17" creationId="{CD8C593C-5C70-568B-D52F-E18BF47296E4}"/>
          </ac:spMkLst>
        </pc:spChg>
        <pc:spChg chg="del">
          <ac:chgData name="Samuel James Barr" userId="bc444898-24b6-4da7-955f-79aeb9d9f5a8" providerId="ADAL" clId="{0CB04722-1C94-4B69-A26F-A7D6990CFA37}" dt="2024-09-24T19:12:20.701" v="1319" actId="478"/>
          <ac:spMkLst>
            <pc:docMk/>
            <pc:sldMk cId="3834369142" sldId="2134806741"/>
            <ac:spMk id="22" creationId="{1F3E70B4-0E37-1E31-0E15-1380AEFDDFF4}"/>
          </ac:spMkLst>
        </pc:spChg>
        <pc:spChg chg="del">
          <ac:chgData name="Samuel James Barr" userId="bc444898-24b6-4da7-955f-79aeb9d9f5a8" providerId="ADAL" clId="{0CB04722-1C94-4B69-A26F-A7D6990CFA37}" dt="2024-09-24T19:12:20.701" v="1319" actId="478"/>
          <ac:spMkLst>
            <pc:docMk/>
            <pc:sldMk cId="3834369142" sldId="2134806741"/>
            <ac:spMk id="23" creationId="{A47DFE09-395D-BCAC-2170-340FC201375F}"/>
          </ac:spMkLst>
        </pc:spChg>
        <pc:cxnChg chg="del mod">
          <ac:chgData name="Samuel James Barr" userId="bc444898-24b6-4da7-955f-79aeb9d9f5a8" providerId="ADAL" clId="{0CB04722-1C94-4B69-A26F-A7D6990CFA37}" dt="2024-09-24T19:12:20.701" v="1319" actId="478"/>
          <ac:cxnSpMkLst>
            <pc:docMk/>
            <pc:sldMk cId="3834369142" sldId="2134806741"/>
            <ac:cxnSpMk id="19" creationId="{1D3C6715-67F1-BFEE-26F9-DB4B2F46E9AA}"/>
          </ac:cxnSpMkLst>
        </pc:cxnChg>
        <pc:cxnChg chg="del mod">
          <ac:chgData name="Samuel James Barr" userId="bc444898-24b6-4da7-955f-79aeb9d9f5a8" providerId="ADAL" clId="{0CB04722-1C94-4B69-A26F-A7D6990CFA37}" dt="2024-09-24T19:12:20.701" v="1319" actId="478"/>
          <ac:cxnSpMkLst>
            <pc:docMk/>
            <pc:sldMk cId="3834369142" sldId="2134806741"/>
            <ac:cxnSpMk id="21" creationId="{FCDFD780-1ADD-D0E1-48D2-391FE2D1A869}"/>
          </ac:cxnSpMkLst>
        </pc:cxnChg>
      </pc:sldChg>
      <pc:sldChg chg="modSp add mod">
        <pc:chgData name="Samuel James Barr" userId="bc444898-24b6-4da7-955f-79aeb9d9f5a8" providerId="ADAL" clId="{0CB04722-1C94-4B69-A26F-A7D6990CFA37}" dt="2024-10-07T13:56:13.979" v="3971" actId="1076"/>
        <pc:sldMkLst>
          <pc:docMk/>
          <pc:sldMk cId="3646691285" sldId="2134806742"/>
        </pc:sldMkLst>
        <pc:spChg chg="mod">
          <ac:chgData name="Samuel James Barr" userId="bc444898-24b6-4da7-955f-79aeb9d9f5a8" providerId="ADAL" clId="{0CB04722-1C94-4B69-A26F-A7D6990CFA37}" dt="2024-09-24T19:13:51.468" v="1417" actId="20577"/>
          <ac:spMkLst>
            <pc:docMk/>
            <pc:sldMk cId="3646691285" sldId="2134806742"/>
            <ac:spMk id="2" creationId="{3E259018-F372-03CE-DF6B-EF72EAC335EA}"/>
          </ac:spMkLst>
        </pc:spChg>
        <pc:spChg chg="mod">
          <ac:chgData name="Samuel James Barr" userId="bc444898-24b6-4da7-955f-79aeb9d9f5a8" providerId="ADAL" clId="{0CB04722-1C94-4B69-A26F-A7D6990CFA37}" dt="2024-10-07T13:56:09.993" v="3970" actId="1076"/>
          <ac:spMkLst>
            <pc:docMk/>
            <pc:sldMk cId="3646691285" sldId="2134806742"/>
            <ac:spMk id="5" creationId="{780D9FC2-1FE8-4C81-9C3C-6AB4B8A251E0}"/>
          </ac:spMkLst>
        </pc:spChg>
        <pc:spChg chg="mod">
          <ac:chgData name="Samuel James Barr" userId="bc444898-24b6-4da7-955f-79aeb9d9f5a8" providerId="ADAL" clId="{0CB04722-1C94-4B69-A26F-A7D6990CFA37}" dt="2024-10-07T13:56:13.979" v="3971" actId="1076"/>
          <ac:spMkLst>
            <pc:docMk/>
            <pc:sldMk cId="3646691285" sldId="2134806742"/>
            <ac:spMk id="7" creationId="{EEB3E045-3534-B930-EB87-8671E803E033}"/>
          </ac:spMkLst>
        </pc:spChg>
      </pc:sldChg>
      <pc:sldChg chg="modSp new del mod">
        <pc:chgData name="Samuel James Barr" userId="bc444898-24b6-4da7-955f-79aeb9d9f5a8" providerId="ADAL" clId="{0CB04722-1C94-4B69-A26F-A7D6990CFA37}" dt="2024-10-07T16:49:13.353" v="4035" actId="47"/>
        <pc:sldMkLst>
          <pc:docMk/>
          <pc:sldMk cId="1673849814" sldId="2134806743"/>
        </pc:sldMkLst>
        <pc:spChg chg="mod">
          <ac:chgData name="Samuel James Barr" userId="bc444898-24b6-4da7-955f-79aeb9d9f5a8" providerId="ADAL" clId="{0CB04722-1C94-4B69-A26F-A7D6990CFA37}" dt="2024-09-24T19:14:55.608" v="1423" actId="27636"/>
          <ac:spMkLst>
            <pc:docMk/>
            <pc:sldMk cId="1673849814" sldId="2134806743"/>
            <ac:spMk id="2" creationId="{76848019-B677-B365-7787-7248ABF9BF27}"/>
          </ac:spMkLst>
        </pc:spChg>
        <pc:spChg chg="mod">
          <ac:chgData name="Samuel James Barr" userId="bc444898-24b6-4da7-955f-79aeb9d9f5a8" providerId="ADAL" clId="{0CB04722-1C94-4B69-A26F-A7D6990CFA37}" dt="2024-09-24T20:42:03.415" v="3651" actId="20577"/>
          <ac:spMkLst>
            <pc:docMk/>
            <pc:sldMk cId="1673849814" sldId="2134806743"/>
            <ac:spMk id="3" creationId="{7D6349B4-F6A9-C1C2-BF75-EB765C4939AC}"/>
          </ac:spMkLst>
        </pc:spChg>
      </pc:sldChg>
      <pc:sldChg chg="modSp add mod">
        <pc:chgData name="Samuel James Barr" userId="bc444898-24b6-4da7-955f-79aeb9d9f5a8" providerId="ADAL" clId="{0CB04722-1C94-4B69-A26F-A7D6990CFA37}" dt="2024-09-24T19:59:50.663" v="1921" actId="20577"/>
        <pc:sldMkLst>
          <pc:docMk/>
          <pc:sldMk cId="690366672" sldId="2134806744"/>
        </pc:sldMkLst>
        <pc:spChg chg="mod">
          <ac:chgData name="Samuel James Barr" userId="bc444898-24b6-4da7-955f-79aeb9d9f5a8" providerId="ADAL" clId="{0CB04722-1C94-4B69-A26F-A7D6990CFA37}" dt="2024-09-24T19:59:50.663" v="1921" actId="20577"/>
          <ac:spMkLst>
            <pc:docMk/>
            <pc:sldMk cId="690366672" sldId="2134806744"/>
            <ac:spMk id="2" creationId="{45E8340A-1489-BEA7-37C8-21ACB53DC51D}"/>
          </ac:spMkLst>
        </pc:spChg>
      </pc:sldChg>
      <pc:sldChg chg="modSp add mod">
        <pc:chgData name="Samuel James Barr" userId="bc444898-24b6-4da7-955f-79aeb9d9f5a8" providerId="ADAL" clId="{0CB04722-1C94-4B69-A26F-A7D6990CFA37}" dt="2024-09-24T19:21:54.543" v="1803" actId="20577"/>
        <pc:sldMkLst>
          <pc:docMk/>
          <pc:sldMk cId="2114029840" sldId="2134806745"/>
        </pc:sldMkLst>
        <pc:spChg chg="mod">
          <ac:chgData name="Samuel James Barr" userId="bc444898-24b6-4da7-955f-79aeb9d9f5a8" providerId="ADAL" clId="{0CB04722-1C94-4B69-A26F-A7D6990CFA37}" dt="2024-09-24T19:21:54.543" v="1803" actId="20577"/>
          <ac:spMkLst>
            <pc:docMk/>
            <pc:sldMk cId="2114029840" sldId="2134806745"/>
            <ac:spMk id="2" creationId="{45E8340A-1489-BEA7-37C8-21ACB53DC51D}"/>
          </ac:spMkLst>
        </pc:spChg>
      </pc:sldChg>
      <pc:sldChg chg="modSp add mod">
        <pc:chgData name="Samuel James Barr" userId="bc444898-24b6-4da7-955f-79aeb9d9f5a8" providerId="ADAL" clId="{0CB04722-1C94-4B69-A26F-A7D6990CFA37}" dt="2024-09-24T19:59:29.264" v="1891" actId="20577"/>
        <pc:sldMkLst>
          <pc:docMk/>
          <pc:sldMk cId="2555092341" sldId="2134806746"/>
        </pc:sldMkLst>
        <pc:spChg chg="mod">
          <ac:chgData name="Samuel James Barr" userId="bc444898-24b6-4da7-955f-79aeb9d9f5a8" providerId="ADAL" clId="{0CB04722-1C94-4B69-A26F-A7D6990CFA37}" dt="2024-09-24T19:59:29.264" v="1891" actId="20577"/>
          <ac:spMkLst>
            <pc:docMk/>
            <pc:sldMk cId="2555092341" sldId="2134806746"/>
            <ac:spMk id="2" creationId="{45E8340A-1489-BEA7-37C8-21ACB53DC51D}"/>
          </ac:spMkLst>
        </pc:spChg>
      </pc:sldChg>
      <pc:sldChg chg="addSp delSp modSp new mod ord">
        <pc:chgData name="Samuel James Barr" userId="bc444898-24b6-4da7-955f-79aeb9d9f5a8" providerId="ADAL" clId="{0CB04722-1C94-4B69-A26F-A7D6990CFA37}" dt="2024-09-24T21:01:47.761" v="3968" actId="1076"/>
        <pc:sldMkLst>
          <pc:docMk/>
          <pc:sldMk cId="2166388369" sldId="2134806747"/>
        </pc:sldMkLst>
        <pc:spChg chg="mod">
          <ac:chgData name="Samuel James Barr" userId="bc444898-24b6-4da7-955f-79aeb9d9f5a8" providerId="ADAL" clId="{0CB04722-1C94-4B69-A26F-A7D6990CFA37}" dt="2024-09-24T20:50:36.871" v="3804" actId="20577"/>
          <ac:spMkLst>
            <pc:docMk/>
            <pc:sldMk cId="2166388369" sldId="2134806747"/>
            <ac:spMk id="2" creationId="{B06E3AB9-D240-7293-A71C-DB6A0C3F4073}"/>
          </ac:spMkLst>
        </pc:spChg>
        <pc:spChg chg="del">
          <ac:chgData name="Samuel James Barr" userId="bc444898-24b6-4da7-955f-79aeb9d9f5a8" providerId="ADAL" clId="{0CB04722-1C94-4B69-A26F-A7D6990CFA37}" dt="2024-09-24T20:04:17.534" v="1978" actId="478"/>
          <ac:spMkLst>
            <pc:docMk/>
            <pc:sldMk cId="2166388369" sldId="2134806747"/>
            <ac:spMk id="3" creationId="{278F9409-3D4B-3C22-D420-B48D186F2BAA}"/>
          </ac:spMkLst>
        </pc:spChg>
        <pc:spChg chg="add del mod">
          <ac:chgData name="Samuel James Barr" userId="bc444898-24b6-4da7-955f-79aeb9d9f5a8" providerId="ADAL" clId="{0CB04722-1C94-4B69-A26F-A7D6990CFA37}" dt="2024-09-24T20:59:37.360" v="3948" actId="478"/>
          <ac:spMkLst>
            <pc:docMk/>
            <pc:sldMk cId="2166388369" sldId="2134806747"/>
            <ac:spMk id="10" creationId="{ADCECF90-14B5-CEB2-0F0B-326095731CBA}"/>
          </ac:spMkLst>
        </pc:spChg>
        <pc:spChg chg="add del mod">
          <ac:chgData name="Samuel James Barr" userId="bc444898-24b6-4da7-955f-79aeb9d9f5a8" providerId="ADAL" clId="{0CB04722-1C94-4B69-A26F-A7D6990CFA37}" dt="2024-09-24T20:53:57.572" v="3862" actId="478"/>
          <ac:spMkLst>
            <pc:docMk/>
            <pc:sldMk cId="2166388369" sldId="2134806747"/>
            <ac:spMk id="11" creationId="{B1372BF1-103D-0862-E82F-1634F675A603}"/>
          </ac:spMkLst>
        </pc:spChg>
        <pc:spChg chg="add del mod">
          <ac:chgData name="Samuel James Barr" userId="bc444898-24b6-4da7-955f-79aeb9d9f5a8" providerId="ADAL" clId="{0CB04722-1C94-4B69-A26F-A7D6990CFA37}" dt="2024-09-24T20:54:01.553" v="3864" actId="478"/>
          <ac:spMkLst>
            <pc:docMk/>
            <pc:sldMk cId="2166388369" sldId="2134806747"/>
            <ac:spMk id="12" creationId="{21FFB90F-A643-391D-EC11-74F2EA894634}"/>
          </ac:spMkLst>
        </pc:spChg>
        <pc:spChg chg="add del mod">
          <ac:chgData name="Samuel James Barr" userId="bc444898-24b6-4da7-955f-79aeb9d9f5a8" providerId="ADAL" clId="{0CB04722-1C94-4B69-A26F-A7D6990CFA37}" dt="2024-09-24T20:50:43.058" v="3805" actId="478"/>
          <ac:spMkLst>
            <pc:docMk/>
            <pc:sldMk cId="2166388369" sldId="2134806747"/>
            <ac:spMk id="13" creationId="{52704423-487F-CCA2-5013-C6913E0D8804}"/>
          </ac:spMkLst>
        </pc:spChg>
        <pc:spChg chg="add del mod">
          <ac:chgData name="Samuel James Barr" userId="bc444898-24b6-4da7-955f-79aeb9d9f5a8" providerId="ADAL" clId="{0CB04722-1C94-4B69-A26F-A7D6990CFA37}" dt="2024-09-24T20:50:43.058" v="3805" actId="478"/>
          <ac:spMkLst>
            <pc:docMk/>
            <pc:sldMk cId="2166388369" sldId="2134806747"/>
            <ac:spMk id="14" creationId="{057FA268-66E1-972B-D4EF-F170DCBC92F0}"/>
          </ac:spMkLst>
        </pc:spChg>
        <pc:spChg chg="add del mod">
          <ac:chgData name="Samuel James Barr" userId="bc444898-24b6-4da7-955f-79aeb9d9f5a8" providerId="ADAL" clId="{0CB04722-1C94-4B69-A26F-A7D6990CFA37}" dt="2024-09-24T20:50:43.058" v="3805" actId="478"/>
          <ac:spMkLst>
            <pc:docMk/>
            <pc:sldMk cId="2166388369" sldId="2134806747"/>
            <ac:spMk id="15" creationId="{5C0DFB71-66A5-8F7D-B8C1-01D4F57C3B08}"/>
          </ac:spMkLst>
        </pc:spChg>
        <pc:spChg chg="add del mod">
          <ac:chgData name="Samuel James Barr" userId="bc444898-24b6-4da7-955f-79aeb9d9f5a8" providerId="ADAL" clId="{0CB04722-1C94-4B69-A26F-A7D6990CFA37}" dt="2024-09-24T20:50:43.058" v="3805" actId="478"/>
          <ac:spMkLst>
            <pc:docMk/>
            <pc:sldMk cId="2166388369" sldId="2134806747"/>
            <ac:spMk id="16" creationId="{7AB8EFDF-1B2E-C866-2FDB-3017095BEF9F}"/>
          </ac:spMkLst>
        </pc:spChg>
        <pc:spChg chg="add del mod">
          <ac:chgData name="Samuel James Barr" userId="bc444898-24b6-4da7-955f-79aeb9d9f5a8" providerId="ADAL" clId="{0CB04722-1C94-4B69-A26F-A7D6990CFA37}" dt="2024-09-24T20:50:43.058" v="3805" actId="478"/>
          <ac:spMkLst>
            <pc:docMk/>
            <pc:sldMk cId="2166388369" sldId="2134806747"/>
            <ac:spMk id="17" creationId="{0495F3C3-A290-950E-7144-11AE6504B57A}"/>
          </ac:spMkLst>
        </pc:spChg>
        <pc:spChg chg="add del mod">
          <ac:chgData name="Samuel James Barr" userId="bc444898-24b6-4da7-955f-79aeb9d9f5a8" providerId="ADAL" clId="{0CB04722-1C94-4B69-A26F-A7D6990CFA37}" dt="2024-09-24T20:50:43.058" v="3805" actId="478"/>
          <ac:spMkLst>
            <pc:docMk/>
            <pc:sldMk cId="2166388369" sldId="2134806747"/>
            <ac:spMk id="18" creationId="{09E09693-E887-3C8C-7836-E84077A36731}"/>
          </ac:spMkLst>
        </pc:spChg>
        <pc:spChg chg="add del mod">
          <ac:chgData name="Samuel James Barr" userId="bc444898-24b6-4da7-955f-79aeb9d9f5a8" providerId="ADAL" clId="{0CB04722-1C94-4B69-A26F-A7D6990CFA37}" dt="2024-09-24T20:50:43.058" v="3805" actId="478"/>
          <ac:spMkLst>
            <pc:docMk/>
            <pc:sldMk cId="2166388369" sldId="2134806747"/>
            <ac:spMk id="19" creationId="{28AE9045-168B-7318-0430-600E31256218}"/>
          </ac:spMkLst>
        </pc:spChg>
        <pc:spChg chg="add del">
          <ac:chgData name="Samuel James Barr" userId="bc444898-24b6-4da7-955f-79aeb9d9f5a8" providerId="ADAL" clId="{0CB04722-1C94-4B69-A26F-A7D6990CFA37}" dt="2024-09-24T20:19:48.312" v="2523" actId="11529"/>
          <ac:spMkLst>
            <pc:docMk/>
            <pc:sldMk cId="2166388369" sldId="2134806747"/>
            <ac:spMk id="20" creationId="{2B304C92-CA46-E844-61A4-B1A44502F270}"/>
          </ac:spMkLst>
        </pc:spChg>
        <pc:spChg chg="mod">
          <ac:chgData name="Samuel James Barr" userId="bc444898-24b6-4da7-955f-79aeb9d9f5a8" providerId="ADAL" clId="{0CB04722-1C94-4B69-A26F-A7D6990CFA37}" dt="2024-09-24T20:20:39.551" v="2524" actId="27803"/>
          <ac:spMkLst>
            <pc:docMk/>
            <pc:sldMk cId="2166388369" sldId="2134806747"/>
            <ac:spMk id="21" creationId="{05868FBD-4A8E-4741-C3E7-09A87770BF2A}"/>
          </ac:spMkLst>
        </pc:spChg>
        <pc:spChg chg="mod">
          <ac:chgData name="Samuel James Barr" userId="bc444898-24b6-4da7-955f-79aeb9d9f5a8" providerId="ADAL" clId="{0CB04722-1C94-4B69-A26F-A7D6990CFA37}" dt="2024-09-24T20:20:39.551" v="2524" actId="27803"/>
          <ac:spMkLst>
            <pc:docMk/>
            <pc:sldMk cId="2166388369" sldId="2134806747"/>
            <ac:spMk id="22" creationId="{22BE5E29-55E4-BC1D-AC0D-F54DC5FD5B58}"/>
          </ac:spMkLst>
        </pc:spChg>
        <pc:spChg chg="mod">
          <ac:chgData name="Samuel James Barr" userId="bc444898-24b6-4da7-955f-79aeb9d9f5a8" providerId="ADAL" clId="{0CB04722-1C94-4B69-A26F-A7D6990CFA37}" dt="2024-09-24T20:20:39.551" v="2524" actId="27803"/>
          <ac:spMkLst>
            <pc:docMk/>
            <pc:sldMk cId="2166388369" sldId="2134806747"/>
            <ac:spMk id="24" creationId="{AF89AE66-95CD-DBD7-33A3-423F5E959164}"/>
          </ac:spMkLst>
        </pc:spChg>
        <pc:spChg chg="mod">
          <ac:chgData name="Samuel James Barr" userId="bc444898-24b6-4da7-955f-79aeb9d9f5a8" providerId="ADAL" clId="{0CB04722-1C94-4B69-A26F-A7D6990CFA37}" dt="2024-09-24T20:20:39.551" v="2524" actId="27803"/>
          <ac:spMkLst>
            <pc:docMk/>
            <pc:sldMk cId="2166388369" sldId="2134806747"/>
            <ac:spMk id="25" creationId="{361C0D7C-794F-2D3B-F4A8-A058B8D4B676}"/>
          </ac:spMkLst>
        </pc:spChg>
        <pc:spChg chg="mod">
          <ac:chgData name="Samuel James Barr" userId="bc444898-24b6-4da7-955f-79aeb9d9f5a8" providerId="ADAL" clId="{0CB04722-1C94-4B69-A26F-A7D6990CFA37}" dt="2024-09-24T20:20:39.551" v="2524" actId="27803"/>
          <ac:spMkLst>
            <pc:docMk/>
            <pc:sldMk cId="2166388369" sldId="2134806747"/>
            <ac:spMk id="26" creationId="{45A63B86-6578-EC6F-D256-DA5D685D835F}"/>
          </ac:spMkLst>
        </pc:spChg>
        <pc:spChg chg="mod">
          <ac:chgData name="Samuel James Barr" userId="bc444898-24b6-4da7-955f-79aeb9d9f5a8" providerId="ADAL" clId="{0CB04722-1C94-4B69-A26F-A7D6990CFA37}" dt="2024-09-24T20:20:39.551" v="2524" actId="27803"/>
          <ac:spMkLst>
            <pc:docMk/>
            <pc:sldMk cId="2166388369" sldId="2134806747"/>
            <ac:spMk id="27" creationId="{1AE8A5D6-21C7-7901-2F89-F2CC9833A554}"/>
          </ac:spMkLst>
        </pc:spChg>
        <pc:spChg chg="mod">
          <ac:chgData name="Samuel James Barr" userId="bc444898-24b6-4da7-955f-79aeb9d9f5a8" providerId="ADAL" clId="{0CB04722-1C94-4B69-A26F-A7D6990CFA37}" dt="2024-09-24T20:20:39.551" v="2524" actId="27803"/>
          <ac:spMkLst>
            <pc:docMk/>
            <pc:sldMk cId="2166388369" sldId="2134806747"/>
            <ac:spMk id="28" creationId="{E48D6BCF-F2AD-F176-8477-8A08C072FDBB}"/>
          </ac:spMkLst>
        </pc:spChg>
        <pc:spChg chg="mod">
          <ac:chgData name="Samuel James Barr" userId="bc444898-24b6-4da7-955f-79aeb9d9f5a8" providerId="ADAL" clId="{0CB04722-1C94-4B69-A26F-A7D6990CFA37}" dt="2024-09-24T20:20:39.551" v="2524" actId="27803"/>
          <ac:spMkLst>
            <pc:docMk/>
            <pc:sldMk cId="2166388369" sldId="2134806747"/>
            <ac:spMk id="29" creationId="{6D6DFF42-09CA-166A-C0BE-DBE453D58D02}"/>
          </ac:spMkLst>
        </pc:spChg>
        <pc:spChg chg="mod">
          <ac:chgData name="Samuel James Barr" userId="bc444898-24b6-4da7-955f-79aeb9d9f5a8" providerId="ADAL" clId="{0CB04722-1C94-4B69-A26F-A7D6990CFA37}" dt="2024-09-24T20:20:39.551" v="2524" actId="27803"/>
          <ac:spMkLst>
            <pc:docMk/>
            <pc:sldMk cId="2166388369" sldId="2134806747"/>
            <ac:spMk id="30" creationId="{B522B510-7040-30D1-1E63-626FB8AC95BA}"/>
          </ac:spMkLst>
        </pc:spChg>
        <pc:spChg chg="mod">
          <ac:chgData name="Samuel James Barr" userId="bc444898-24b6-4da7-955f-79aeb9d9f5a8" providerId="ADAL" clId="{0CB04722-1C94-4B69-A26F-A7D6990CFA37}" dt="2024-09-24T20:20:39.551" v="2524" actId="27803"/>
          <ac:spMkLst>
            <pc:docMk/>
            <pc:sldMk cId="2166388369" sldId="2134806747"/>
            <ac:spMk id="31" creationId="{B37C008F-B265-AA55-EC46-B9DC300A10AC}"/>
          </ac:spMkLst>
        </pc:spChg>
        <pc:spChg chg="mod">
          <ac:chgData name="Samuel James Barr" userId="bc444898-24b6-4da7-955f-79aeb9d9f5a8" providerId="ADAL" clId="{0CB04722-1C94-4B69-A26F-A7D6990CFA37}" dt="2024-09-24T20:20:39.551" v="2524" actId="27803"/>
          <ac:spMkLst>
            <pc:docMk/>
            <pc:sldMk cId="2166388369" sldId="2134806747"/>
            <ac:spMk id="32" creationId="{0FEDAE2F-875E-3196-2D4B-F56EBAC7F9BF}"/>
          </ac:spMkLst>
        </pc:spChg>
        <pc:spChg chg="add del mod">
          <ac:chgData name="Samuel James Barr" userId="bc444898-24b6-4da7-955f-79aeb9d9f5a8" providerId="ADAL" clId="{0CB04722-1C94-4B69-A26F-A7D6990CFA37}" dt="2024-09-24T20:59:30.509" v="3945" actId="478"/>
          <ac:spMkLst>
            <pc:docMk/>
            <pc:sldMk cId="2166388369" sldId="2134806747"/>
            <ac:spMk id="33" creationId="{3335DC9F-473E-EE44-D11F-BE9A8C56307E}"/>
          </ac:spMkLst>
        </pc:spChg>
        <pc:spChg chg="add del mod">
          <ac:chgData name="Samuel James Barr" userId="bc444898-24b6-4da7-955f-79aeb9d9f5a8" providerId="ADAL" clId="{0CB04722-1C94-4B69-A26F-A7D6990CFA37}" dt="2024-09-24T20:59:30.509" v="3945" actId="478"/>
          <ac:spMkLst>
            <pc:docMk/>
            <pc:sldMk cId="2166388369" sldId="2134806747"/>
            <ac:spMk id="34" creationId="{69A9706D-3A43-0F31-F91B-D3D0EE4C1179}"/>
          </ac:spMkLst>
        </pc:spChg>
        <pc:spChg chg="add del mod">
          <ac:chgData name="Samuel James Barr" userId="bc444898-24b6-4da7-955f-79aeb9d9f5a8" providerId="ADAL" clId="{0CB04722-1C94-4B69-A26F-A7D6990CFA37}" dt="2024-09-24T20:59:30.509" v="3945" actId="478"/>
          <ac:spMkLst>
            <pc:docMk/>
            <pc:sldMk cId="2166388369" sldId="2134806747"/>
            <ac:spMk id="38" creationId="{246FD6C3-8DAD-4772-E6E6-37A97BE703E3}"/>
          </ac:spMkLst>
        </pc:spChg>
        <pc:spChg chg="add del mod">
          <ac:chgData name="Samuel James Barr" userId="bc444898-24b6-4da7-955f-79aeb9d9f5a8" providerId="ADAL" clId="{0CB04722-1C94-4B69-A26F-A7D6990CFA37}" dt="2024-09-24T20:59:30.509" v="3945" actId="478"/>
          <ac:spMkLst>
            <pc:docMk/>
            <pc:sldMk cId="2166388369" sldId="2134806747"/>
            <ac:spMk id="39" creationId="{6B5B5F09-F566-5C6F-78E0-114D82D12CCB}"/>
          </ac:spMkLst>
        </pc:spChg>
        <pc:spChg chg="add del mod">
          <ac:chgData name="Samuel James Barr" userId="bc444898-24b6-4da7-955f-79aeb9d9f5a8" providerId="ADAL" clId="{0CB04722-1C94-4B69-A26F-A7D6990CFA37}" dt="2024-09-24T20:59:33.903" v="3946" actId="478"/>
          <ac:spMkLst>
            <pc:docMk/>
            <pc:sldMk cId="2166388369" sldId="2134806747"/>
            <ac:spMk id="43" creationId="{F905C771-E93D-79E2-6320-69EB7AB776D2}"/>
          </ac:spMkLst>
        </pc:spChg>
        <pc:spChg chg="add del mod">
          <ac:chgData name="Samuel James Barr" userId="bc444898-24b6-4da7-955f-79aeb9d9f5a8" providerId="ADAL" clId="{0CB04722-1C94-4B69-A26F-A7D6990CFA37}" dt="2024-09-24T20:59:06.762" v="3944" actId="478"/>
          <ac:spMkLst>
            <pc:docMk/>
            <pc:sldMk cId="2166388369" sldId="2134806747"/>
            <ac:spMk id="44" creationId="{934721E4-7023-C868-74F8-0F915F7B1878}"/>
          </ac:spMkLst>
        </pc:spChg>
        <pc:spChg chg="add del mod">
          <ac:chgData name="Samuel James Barr" userId="bc444898-24b6-4da7-955f-79aeb9d9f5a8" providerId="ADAL" clId="{0CB04722-1C94-4B69-A26F-A7D6990CFA37}" dt="2024-09-24T20:59:33.903" v="3946" actId="478"/>
          <ac:spMkLst>
            <pc:docMk/>
            <pc:sldMk cId="2166388369" sldId="2134806747"/>
            <ac:spMk id="45" creationId="{BAF75449-8775-630B-FACB-DDC7308978D8}"/>
          </ac:spMkLst>
        </pc:spChg>
        <pc:spChg chg="add del mod">
          <ac:chgData name="Samuel James Barr" userId="bc444898-24b6-4da7-955f-79aeb9d9f5a8" providerId="ADAL" clId="{0CB04722-1C94-4B69-A26F-A7D6990CFA37}" dt="2024-09-24T20:59:30.509" v="3945" actId="478"/>
          <ac:spMkLst>
            <pc:docMk/>
            <pc:sldMk cId="2166388369" sldId="2134806747"/>
            <ac:spMk id="46" creationId="{B22C8D69-C5B5-D683-A3F2-90746215B131}"/>
          </ac:spMkLst>
        </pc:spChg>
        <pc:spChg chg="add del mod">
          <ac:chgData name="Samuel James Barr" userId="bc444898-24b6-4da7-955f-79aeb9d9f5a8" providerId="ADAL" clId="{0CB04722-1C94-4B69-A26F-A7D6990CFA37}" dt="2024-09-24T20:59:30.509" v="3945" actId="478"/>
          <ac:spMkLst>
            <pc:docMk/>
            <pc:sldMk cId="2166388369" sldId="2134806747"/>
            <ac:spMk id="47" creationId="{F7CEB402-C11A-4E4A-48C6-1204E3780568}"/>
          </ac:spMkLst>
        </pc:spChg>
        <pc:spChg chg="add del mod">
          <ac:chgData name="Samuel James Barr" userId="bc444898-24b6-4da7-955f-79aeb9d9f5a8" providerId="ADAL" clId="{0CB04722-1C94-4B69-A26F-A7D6990CFA37}" dt="2024-09-24T20:59:05.270" v="3943" actId="478"/>
          <ac:spMkLst>
            <pc:docMk/>
            <pc:sldMk cId="2166388369" sldId="2134806747"/>
            <ac:spMk id="48" creationId="{F338A5B8-3A01-AA8A-A1EF-1A895DA12EF5}"/>
          </ac:spMkLst>
        </pc:spChg>
        <pc:spChg chg="add del mod">
          <ac:chgData name="Samuel James Barr" userId="bc444898-24b6-4da7-955f-79aeb9d9f5a8" providerId="ADAL" clId="{0CB04722-1C94-4B69-A26F-A7D6990CFA37}" dt="2024-09-24T20:59:30.509" v="3945" actId="478"/>
          <ac:spMkLst>
            <pc:docMk/>
            <pc:sldMk cId="2166388369" sldId="2134806747"/>
            <ac:spMk id="49" creationId="{58B6FF5D-5EB4-034C-9C9C-642E47CFA735}"/>
          </ac:spMkLst>
        </pc:spChg>
        <pc:grpChg chg="mod">
          <ac:chgData name="Samuel James Barr" userId="bc444898-24b6-4da7-955f-79aeb9d9f5a8" providerId="ADAL" clId="{0CB04722-1C94-4B69-A26F-A7D6990CFA37}" dt="2024-09-24T20:20:39.551" v="2524" actId="27803"/>
          <ac:grpSpMkLst>
            <pc:docMk/>
            <pc:sldMk cId="2166388369" sldId="2134806747"/>
            <ac:grpSpMk id="23" creationId="{AC5D353E-99C9-A689-086E-0AF6E7889F0A}"/>
          </ac:grpSpMkLst>
        </pc:grpChg>
        <pc:picChg chg="add del mod">
          <ac:chgData name="Samuel James Barr" userId="bc444898-24b6-4da7-955f-79aeb9d9f5a8" providerId="ADAL" clId="{0CB04722-1C94-4B69-A26F-A7D6990CFA37}" dt="2024-09-24T20:52:02.712" v="3816" actId="478"/>
          <ac:picMkLst>
            <pc:docMk/>
            <pc:sldMk cId="2166388369" sldId="2134806747"/>
            <ac:picMk id="5" creationId="{05868FBD-4A8E-4741-C3E7-09A87770BF2A}"/>
          </ac:picMkLst>
        </pc:picChg>
        <pc:picChg chg="add del mod">
          <ac:chgData name="Samuel James Barr" userId="bc444898-24b6-4da7-955f-79aeb9d9f5a8" providerId="ADAL" clId="{0CB04722-1C94-4B69-A26F-A7D6990CFA37}" dt="2024-09-24T20:52:05.544" v="3819" actId="478"/>
          <ac:picMkLst>
            <pc:docMk/>
            <pc:sldMk cId="2166388369" sldId="2134806747"/>
            <ac:picMk id="7" creationId="{22BE5E29-55E4-BC1D-AC0D-F54DC5FD5B58}"/>
          </ac:picMkLst>
        </pc:picChg>
        <pc:picChg chg="add del mod">
          <ac:chgData name="Samuel James Barr" userId="bc444898-24b6-4da7-955f-79aeb9d9f5a8" providerId="ADAL" clId="{0CB04722-1C94-4B69-A26F-A7D6990CFA37}" dt="2024-09-24T20:52:09.583" v="3822" actId="478"/>
          <ac:picMkLst>
            <pc:docMk/>
            <pc:sldMk cId="2166388369" sldId="2134806747"/>
            <ac:picMk id="9" creationId="{C3EFE94D-B7A6-A962-8C74-887A00DBCE17}"/>
          </ac:picMkLst>
        </pc:picChg>
        <pc:picChg chg="add del mod">
          <ac:chgData name="Samuel James Barr" userId="bc444898-24b6-4da7-955f-79aeb9d9f5a8" providerId="ADAL" clId="{0CB04722-1C94-4B69-A26F-A7D6990CFA37}" dt="2024-09-24T20:52:01.366" v="3814" actId="478"/>
          <ac:picMkLst>
            <pc:docMk/>
            <pc:sldMk cId="2166388369" sldId="2134806747"/>
            <ac:picMk id="35" creationId="{5005F194-2112-8062-16B5-4F220A485343}"/>
          </ac:picMkLst>
        </pc:picChg>
        <pc:picChg chg="add del mod">
          <ac:chgData name="Samuel James Barr" userId="bc444898-24b6-4da7-955f-79aeb9d9f5a8" providerId="ADAL" clId="{0CB04722-1C94-4B69-A26F-A7D6990CFA37}" dt="2024-09-24T20:52:04.931" v="3818" actId="478"/>
          <ac:picMkLst>
            <pc:docMk/>
            <pc:sldMk cId="2166388369" sldId="2134806747"/>
            <ac:picMk id="36" creationId="{096BC51D-727B-D7BF-3F94-91F4485670FD}"/>
          </ac:picMkLst>
        </pc:picChg>
        <pc:picChg chg="add del mod">
          <ac:chgData name="Samuel James Barr" userId="bc444898-24b6-4da7-955f-79aeb9d9f5a8" providerId="ADAL" clId="{0CB04722-1C94-4B69-A26F-A7D6990CFA37}" dt="2024-09-24T20:52:08.386" v="3821" actId="478"/>
          <ac:picMkLst>
            <pc:docMk/>
            <pc:sldMk cId="2166388369" sldId="2134806747"/>
            <ac:picMk id="37" creationId="{6F0FC4C7-1BB7-24A3-3E13-110DDF06126F}"/>
          </ac:picMkLst>
        </pc:picChg>
        <pc:picChg chg="add del mod">
          <ac:chgData name="Samuel James Barr" userId="bc444898-24b6-4da7-955f-79aeb9d9f5a8" providerId="ADAL" clId="{0CB04722-1C94-4B69-A26F-A7D6990CFA37}" dt="2024-09-24T20:52:00.136" v="3813" actId="478"/>
          <ac:picMkLst>
            <pc:docMk/>
            <pc:sldMk cId="2166388369" sldId="2134806747"/>
            <ac:picMk id="40" creationId="{57338F35-AF2D-F645-43D5-FA1CDD9013E1}"/>
          </ac:picMkLst>
        </pc:picChg>
        <pc:picChg chg="add del mod">
          <ac:chgData name="Samuel James Barr" userId="bc444898-24b6-4da7-955f-79aeb9d9f5a8" providerId="ADAL" clId="{0CB04722-1C94-4B69-A26F-A7D6990CFA37}" dt="2024-09-24T20:52:04.206" v="3817" actId="478"/>
          <ac:picMkLst>
            <pc:docMk/>
            <pc:sldMk cId="2166388369" sldId="2134806747"/>
            <ac:picMk id="41" creationId="{BFB86383-86A0-8D5F-1E78-F717A6F477E2}"/>
          </ac:picMkLst>
        </pc:picChg>
        <pc:picChg chg="add del mod">
          <ac:chgData name="Samuel James Barr" userId="bc444898-24b6-4da7-955f-79aeb9d9f5a8" providerId="ADAL" clId="{0CB04722-1C94-4B69-A26F-A7D6990CFA37}" dt="2024-09-24T20:52:07.822" v="3820" actId="478"/>
          <ac:picMkLst>
            <pc:docMk/>
            <pc:sldMk cId="2166388369" sldId="2134806747"/>
            <ac:picMk id="42" creationId="{209AE844-CDD2-AE53-1CFB-927BC53C2A8A}"/>
          </ac:picMkLst>
        </pc:picChg>
        <pc:picChg chg="add del mod">
          <ac:chgData name="Samuel James Barr" userId="bc444898-24b6-4da7-955f-79aeb9d9f5a8" providerId="ADAL" clId="{0CB04722-1C94-4B69-A26F-A7D6990CFA37}" dt="2024-09-24T20:58:33.345" v="3941" actId="478"/>
          <ac:picMkLst>
            <pc:docMk/>
            <pc:sldMk cId="2166388369" sldId="2134806747"/>
            <ac:picMk id="51" creationId="{C852BA2A-559B-21F5-E232-7E1BDD824754}"/>
          </ac:picMkLst>
        </pc:picChg>
        <pc:picChg chg="add mod">
          <ac:chgData name="Samuel James Barr" userId="bc444898-24b6-4da7-955f-79aeb9d9f5a8" providerId="ADAL" clId="{0CB04722-1C94-4B69-A26F-A7D6990CFA37}" dt="2024-09-24T21:01:41.985" v="3967" actId="1076"/>
          <ac:picMkLst>
            <pc:docMk/>
            <pc:sldMk cId="2166388369" sldId="2134806747"/>
            <ac:picMk id="53" creationId="{7D492DF8-EA10-49B5-7B19-00D3D048B090}"/>
          </ac:picMkLst>
        </pc:picChg>
        <pc:picChg chg="add mod">
          <ac:chgData name="Samuel James Barr" userId="bc444898-24b6-4da7-955f-79aeb9d9f5a8" providerId="ADAL" clId="{0CB04722-1C94-4B69-A26F-A7D6990CFA37}" dt="2024-09-24T21:01:47.761" v="3968" actId="1076"/>
          <ac:picMkLst>
            <pc:docMk/>
            <pc:sldMk cId="2166388369" sldId="2134806747"/>
            <ac:picMk id="55" creationId="{9778571D-662C-602B-B393-1262B9683658}"/>
          </ac:picMkLst>
        </pc:picChg>
      </pc:sldChg>
      <pc:sldChg chg="new del">
        <pc:chgData name="Samuel James Barr" userId="bc444898-24b6-4da7-955f-79aeb9d9f5a8" providerId="ADAL" clId="{0CB04722-1C94-4B69-A26F-A7D6990CFA37}" dt="2024-09-24T20:01:40.969" v="1945" actId="47"/>
        <pc:sldMkLst>
          <pc:docMk/>
          <pc:sldMk cId="3497025546" sldId="2134806747"/>
        </pc:sldMkLst>
      </pc:sldChg>
      <pc:sldChg chg="add del">
        <pc:chgData name="Samuel James Barr" userId="bc444898-24b6-4da7-955f-79aeb9d9f5a8" providerId="ADAL" clId="{0CB04722-1C94-4B69-A26F-A7D6990CFA37}" dt="2024-09-24T20:22:22.091" v="2676" actId="47"/>
        <pc:sldMkLst>
          <pc:docMk/>
          <pc:sldMk cId="281810941" sldId="2134806748"/>
        </pc:sldMkLst>
      </pc:sldChg>
      <pc:sldChg chg="addSp delSp modSp add del mod">
        <pc:chgData name="Samuel James Barr" userId="bc444898-24b6-4da7-955f-79aeb9d9f5a8" providerId="ADAL" clId="{0CB04722-1C94-4B69-A26F-A7D6990CFA37}" dt="2024-09-24T21:01:59.583" v="3969" actId="2696"/>
        <pc:sldMkLst>
          <pc:docMk/>
          <pc:sldMk cId="3739746099" sldId="2134806749"/>
        </pc:sldMkLst>
        <pc:spChg chg="mod">
          <ac:chgData name="Samuel James Barr" userId="bc444898-24b6-4da7-955f-79aeb9d9f5a8" providerId="ADAL" clId="{0CB04722-1C94-4B69-A26F-A7D6990CFA37}" dt="2024-09-24T20:41:51.031" v="3618" actId="20577"/>
          <ac:spMkLst>
            <pc:docMk/>
            <pc:sldMk cId="3739746099" sldId="2134806749"/>
            <ac:spMk id="2" creationId="{B06E3AB9-D240-7293-A71C-DB6A0C3F4073}"/>
          </ac:spMkLst>
        </pc:spChg>
        <pc:spChg chg="mod">
          <ac:chgData name="Samuel James Barr" userId="bc444898-24b6-4da7-955f-79aeb9d9f5a8" providerId="ADAL" clId="{0CB04722-1C94-4B69-A26F-A7D6990CFA37}" dt="2024-09-24T20:27:26.583" v="2762" actId="20577"/>
          <ac:spMkLst>
            <pc:docMk/>
            <pc:sldMk cId="3739746099" sldId="2134806749"/>
            <ac:spMk id="10" creationId="{ADCECF90-14B5-CEB2-0F0B-326095731CBA}"/>
          </ac:spMkLst>
        </pc:spChg>
        <pc:spChg chg="mod">
          <ac:chgData name="Samuel James Barr" userId="bc444898-24b6-4da7-955f-79aeb9d9f5a8" providerId="ADAL" clId="{0CB04722-1C94-4B69-A26F-A7D6990CFA37}" dt="2024-09-24T20:27:37.516" v="2800" actId="20577"/>
          <ac:spMkLst>
            <pc:docMk/>
            <pc:sldMk cId="3739746099" sldId="2134806749"/>
            <ac:spMk id="11" creationId="{B1372BF1-103D-0862-E82F-1634F675A603}"/>
          </ac:spMkLst>
        </pc:spChg>
        <pc:spChg chg="mod">
          <ac:chgData name="Samuel James Barr" userId="bc444898-24b6-4da7-955f-79aeb9d9f5a8" providerId="ADAL" clId="{0CB04722-1C94-4B69-A26F-A7D6990CFA37}" dt="2024-09-24T20:27:49.110" v="2836" actId="20577"/>
          <ac:spMkLst>
            <pc:docMk/>
            <pc:sldMk cId="3739746099" sldId="2134806749"/>
            <ac:spMk id="12" creationId="{21FFB90F-A643-391D-EC11-74F2EA894634}"/>
          </ac:spMkLst>
        </pc:spChg>
        <pc:spChg chg="del mod">
          <ac:chgData name="Samuel James Barr" userId="bc444898-24b6-4da7-955f-79aeb9d9f5a8" providerId="ADAL" clId="{0CB04722-1C94-4B69-A26F-A7D6990CFA37}" dt="2024-09-24T20:50:51.731" v="3806" actId="478"/>
          <ac:spMkLst>
            <pc:docMk/>
            <pc:sldMk cId="3739746099" sldId="2134806749"/>
            <ac:spMk id="13" creationId="{52704423-487F-CCA2-5013-C6913E0D8804}"/>
          </ac:spMkLst>
        </pc:spChg>
        <pc:spChg chg="del mod">
          <ac:chgData name="Samuel James Barr" userId="bc444898-24b6-4da7-955f-79aeb9d9f5a8" providerId="ADAL" clId="{0CB04722-1C94-4B69-A26F-A7D6990CFA37}" dt="2024-09-24T20:50:51.731" v="3806" actId="478"/>
          <ac:spMkLst>
            <pc:docMk/>
            <pc:sldMk cId="3739746099" sldId="2134806749"/>
            <ac:spMk id="14" creationId="{057FA268-66E1-972B-D4EF-F170DCBC92F0}"/>
          </ac:spMkLst>
        </pc:spChg>
        <pc:spChg chg="del mod">
          <ac:chgData name="Samuel James Barr" userId="bc444898-24b6-4da7-955f-79aeb9d9f5a8" providerId="ADAL" clId="{0CB04722-1C94-4B69-A26F-A7D6990CFA37}" dt="2024-09-24T20:50:51.731" v="3806" actId="478"/>
          <ac:spMkLst>
            <pc:docMk/>
            <pc:sldMk cId="3739746099" sldId="2134806749"/>
            <ac:spMk id="15" creationId="{5C0DFB71-66A5-8F7D-B8C1-01D4F57C3B08}"/>
          </ac:spMkLst>
        </pc:spChg>
        <pc:spChg chg="del mod">
          <ac:chgData name="Samuel James Barr" userId="bc444898-24b6-4da7-955f-79aeb9d9f5a8" providerId="ADAL" clId="{0CB04722-1C94-4B69-A26F-A7D6990CFA37}" dt="2024-09-24T20:50:51.731" v="3806" actId="478"/>
          <ac:spMkLst>
            <pc:docMk/>
            <pc:sldMk cId="3739746099" sldId="2134806749"/>
            <ac:spMk id="16" creationId="{7AB8EFDF-1B2E-C866-2FDB-3017095BEF9F}"/>
          </ac:spMkLst>
        </pc:spChg>
        <pc:spChg chg="del mod">
          <ac:chgData name="Samuel James Barr" userId="bc444898-24b6-4da7-955f-79aeb9d9f5a8" providerId="ADAL" clId="{0CB04722-1C94-4B69-A26F-A7D6990CFA37}" dt="2024-09-24T20:50:51.731" v="3806" actId="478"/>
          <ac:spMkLst>
            <pc:docMk/>
            <pc:sldMk cId="3739746099" sldId="2134806749"/>
            <ac:spMk id="17" creationId="{0495F3C3-A290-950E-7144-11AE6504B57A}"/>
          </ac:spMkLst>
        </pc:spChg>
        <pc:spChg chg="del mod">
          <ac:chgData name="Samuel James Barr" userId="bc444898-24b6-4da7-955f-79aeb9d9f5a8" providerId="ADAL" clId="{0CB04722-1C94-4B69-A26F-A7D6990CFA37}" dt="2024-09-24T20:50:51.731" v="3806" actId="478"/>
          <ac:spMkLst>
            <pc:docMk/>
            <pc:sldMk cId="3739746099" sldId="2134806749"/>
            <ac:spMk id="18" creationId="{09E09693-E887-3C8C-7836-E84077A36731}"/>
          </ac:spMkLst>
        </pc:spChg>
        <pc:spChg chg="del mod">
          <ac:chgData name="Samuel James Barr" userId="bc444898-24b6-4da7-955f-79aeb9d9f5a8" providerId="ADAL" clId="{0CB04722-1C94-4B69-A26F-A7D6990CFA37}" dt="2024-09-24T20:50:51.731" v="3806" actId="478"/>
          <ac:spMkLst>
            <pc:docMk/>
            <pc:sldMk cId="3739746099" sldId="2134806749"/>
            <ac:spMk id="19" creationId="{28AE9045-168B-7318-0430-600E31256218}"/>
          </ac:spMkLst>
        </pc:spChg>
        <pc:spChg chg="add del mod">
          <ac:chgData name="Samuel James Barr" userId="bc444898-24b6-4da7-955f-79aeb9d9f5a8" providerId="ADAL" clId="{0CB04722-1C94-4B69-A26F-A7D6990CFA37}" dt="2024-09-24T20:50:51.731" v="3806" actId="478"/>
          <ac:spMkLst>
            <pc:docMk/>
            <pc:sldMk cId="3739746099" sldId="2134806749"/>
            <ac:spMk id="20" creationId="{5ADB833B-9368-BB0B-002D-F09332C1EAA9}"/>
          </ac:spMkLst>
        </pc:spChg>
        <pc:spChg chg="add del mod">
          <ac:chgData name="Samuel James Barr" userId="bc444898-24b6-4da7-955f-79aeb9d9f5a8" providerId="ADAL" clId="{0CB04722-1C94-4B69-A26F-A7D6990CFA37}" dt="2024-09-24T20:50:51.731" v="3806" actId="478"/>
          <ac:spMkLst>
            <pc:docMk/>
            <pc:sldMk cId="3739746099" sldId="2134806749"/>
            <ac:spMk id="21" creationId="{B8C0BA06-6378-8FFD-3616-79452309B186}"/>
          </ac:spMkLst>
        </pc:spChg>
        <pc:picChg chg="add mod">
          <ac:chgData name="Samuel James Barr" userId="bc444898-24b6-4da7-955f-79aeb9d9f5a8" providerId="ADAL" clId="{0CB04722-1C94-4B69-A26F-A7D6990CFA37}" dt="2024-09-24T20:24:32.848" v="2680" actId="1076"/>
          <ac:picMkLst>
            <pc:docMk/>
            <pc:sldMk cId="3739746099" sldId="2134806749"/>
            <ac:picMk id="4" creationId="{9B5BFE96-E9B5-20B5-3D72-5426103350C5}"/>
          </ac:picMkLst>
        </pc:picChg>
        <pc:picChg chg="del">
          <ac:chgData name="Samuel James Barr" userId="bc444898-24b6-4da7-955f-79aeb9d9f5a8" providerId="ADAL" clId="{0CB04722-1C94-4B69-A26F-A7D6990CFA37}" dt="2024-09-24T20:24:10.942" v="2678" actId="478"/>
          <ac:picMkLst>
            <pc:docMk/>
            <pc:sldMk cId="3739746099" sldId="2134806749"/>
            <ac:picMk id="5" creationId="{05868FBD-4A8E-4741-C3E7-09A87770BF2A}"/>
          </ac:picMkLst>
        </pc:picChg>
        <pc:picChg chg="del">
          <ac:chgData name="Samuel James Barr" userId="bc444898-24b6-4da7-955f-79aeb9d9f5a8" providerId="ADAL" clId="{0CB04722-1C94-4B69-A26F-A7D6990CFA37}" dt="2024-09-24T20:24:10.942" v="2678" actId="478"/>
          <ac:picMkLst>
            <pc:docMk/>
            <pc:sldMk cId="3739746099" sldId="2134806749"/>
            <ac:picMk id="7" creationId="{22BE5E29-55E4-BC1D-AC0D-F54DC5FD5B58}"/>
          </ac:picMkLst>
        </pc:picChg>
        <pc:picChg chg="add mod">
          <ac:chgData name="Samuel James Barr" userId="bc444898-24b6-4da7-955f-79aeb9d9f5a8" providerId="ADAL" clId="{0CB04722-1C94-4B69-A26F-A7D6990CFA37}" dt="2024-09-24T20:25:36.913" v="2687" actId="1076"/>
          <ac:picMkLst>
            <pc:docMk/>
            <pc:sldMk cId="3739746099" sldId="2134806749"/>
            <ac:picMk id="8" creationId="{A1BC3277-82CF-19A2-91C7-D0B6414312C3}"/>
          </ac:picMkLst>
        </pc:picChg>
        <pc:picChg chg="del">
          <ac:chgData name="Samuel James Barr" userId="bc444898-24b6-4da7-955f-79aeb9d9f5a8" providerId="ADAL" clId="{0CB04722-1C94-4B69-A26F-A7D6990CFA37}" dt="2024-09-24T20:24:10.942" v="2678" actId="478"/>
          <ac:picMkLst>
            <pc:docMk/>
            <pc:sldMk cId="3739746099" sldId="2134806749"/>
            <ac:picMk id="9" creationId="{C3EFE94D-B7A6-A962-8C74-887A00DBCE17}"/>
          </ac:picMkLst>
        </pc:picChg>
        <pc:picChg chg="add mod">
          <ac:chgData name="Samuel James Barr" userId="bc444898-24b6-4da7-955f-79aeb9d9f5a8" providerId="ADAL" clId="{0CB04722-1C94-4B69-A26F-A7D6990CFA37}" dt="2024-09-24T20:27:00.562" v="2714" actId="1076"/>
          <ac:picMkLst>
            <pc:docMk/>
            <pc:sldMk cId="3739746099" sldId="2134806749"/>
            <ac:picMk id="23" creationId="{CABEF95B-BDAD-7924-DB72-F99143AF9225}"/>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 Id="rId4" Type="http://schemas.openxmlformats.org/officeDocument/2006/relationships/image" Target="../media/image6.jpg"/></Relationships>
</file>

<file path=ppt/diagrams/_rels/data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 Id="rId4" Type="http://schemas.openxmlformats.org/officeDocument/2006/relationships/image" Target="../media/image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 Id="rId4" Type="http://schemas.openxmlformats.org/officeDocument/2006/relationships/image" Target="../media/image6.jpg"/></Relationships>
</file>

<file path=ppt/diagrams/_rels/drawing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 Id="rId4"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B7D361-2E38-4C26-B2F1-272BC9FDAB97}" type="doc">
      <dgm:prSet loTypeId="urn:microsoft.com/office/officeart/2005/8/layout/pList1" loCatId="list" qsTypeId="urn:microsoft.com/office/officeart/2005/8/quickstyle/simple1" qsCatId="simple" csTypeId="urn:microsoft.com/office/officeart/2005/8/colors/accent2_3" csCatId="accent2" phldr="1"/>
      <dgm:spPr/>
      <dgm:t>
        <a:bodyPr/>
        <a:lstStyle/>
        <a:p>
          <a:endParaRPr lang="en-AU"/>
        </a:p>
      </dgm:t>
    </dgm:pt>
    <dgm:pt modelId="{B5CD5DED-F2D3-4E2F-BD49-B7DFABFF2234}">
      <dgm:prSet phldrT="[Text]"/>
      <dgm:spPr/>
      <dgm:t>
        <a:bodyPr/>
        <a:lstStyle/>
        <a:p>
          <a:r>
            <a:rPr lang="en-US" b="0" dirty="0">
              <a:solidFill>
                <a:schemeClr val="accent1"/>
              </a:solidFill>
            </a:rPr>
            <a:t>Economic inclusion</a:t>
          </a:r>
          <a:endParaRPr lang="en-AU" b="0" dirty="0">
            <a:solidFill>
              <a:schemeClr val="accent1"/>
            </a:solidFill>
          </a:endParaRPr>
        </a:p>
      </dgm:t>
    </dgm:pt>
    <dgm:pt modelId="{FCEA44DC-8635-455C-8C32-8D38C2894BC8}" type="parTrans" cxnId="{631C2D28-1E6F-48AC-AF45-3AED815180E9}">
      <dgm:prSet/>
      <dgm:spPr/>
      <dgm:t>
        <a:bodyPr/>
        <a:lstStyle/>
        <a:p>
          <a:endParaRPr lang="en-AU"/>
        </a:p>
      </dgm:t>
    </dgm:pt>
    <dgm:pt modelId="{1A96479C-5FFD-4328-91DC-546A2B4DD95D}" type="sibTrans" cxnId="{631C2D28-1E6F-48AC-AF45-3AED815180E9}">
      <dgm:prSet/>
      <dgm:spPr/>
      <dgm:t>
        <a:bodyPr/>
        <a:lstStyle/>
        <a:p>
          <a:endParaRPr lang="en-AU"/>
        </a:p>
      </dgm:t>
    </dgm:pt>
    <dgm:pt modelId="{E9A8B9CC-DB8E-49BB-842E-EB91B2FC8C6D}">
      <dgm:prSet phldrT="[Text]"/>
      <dgm:spPr/>
      <dgm:t>
        <a:bodyPr/>
        <a:lstStyle/>
        <a:p>
          <a:r>
            <a:rPr lang="en-US" b="0" dirty="0">
              <a:solidFill>
                <a:schemeClr val="accent1"/>
              </a:solidFill>
            </a:rPr>
            <a:t>Gender equity</a:t>
          </a:r>
          <a:endParaRPr lang="en-AU" b="0" dirty="0">
            <a:solidFill>
              <a:schemeClr val="accent1"/>
            </a:solidFill>
          </a:endParaRPr>
        </a:p>
      </dgm:t>
    </dgm:pt>
    <dgm:pt modelId="{6DE07E42-2210-4FDB-982D-552C4D5BE125}" type="parTrans" cxnId="{6A5092D0-75EE-472E-853B-6616B42065FB}">
      <dgm:prSet/>
      <dgm:spPr/>
      <dgm:t>
        <a:bodyPr/>
        <a:lstStyle/>
        <a:p>
          <a:endParaRPr lang="en-AU"/>
        </a:p>
      </dgm:t>
    </dgm:pt>
    <dgm:pt modelId="{DA36798C-9F81-40BA-85B7-13EDC52C55E1}" type="sibTrans" cxnId="{6A5092D0-75EE-472E-853B-6616B42065FB}">
      <dgm:prSet/>
      <dgm:spPr/>
      <dgm:t>
        <a:bodyPr/>
        <a:lstStyle/>
        <a:p>
          <a:endParaRPr lang="en-AU"/>
        </a:p>
      </dgm:t>
    </dgm:pt>
    <dgm:pt modelId="{5AD611E8-9758-4158-9182-6ED2B80398C1}">
      <dgm:prSet phldrT="[Text]"/>
      <dgm:spPr/>
      <dgm:t>
        <a:bodyPr/>
        <a:lstStyle/>
        <a:p>
          <a:r>
            <a:rPr lang="en-US" b="0" dirty="0">
              <a:solidFill>
                <a:schemeClr val="accent1"/>
              </a:solidFill>
            </a:rPr>
            <a:t>Social inclusion</a:t>
          </a:r>
          <a:endParaRPr lang="en-AU" b="0" dirty="0">
            <a:solidFill>
              <a:schemeClr val="accent1"/>
            </a:solidFill>
          </a:endParaRPr>
        </a:p>
      </dgm:t>
    </dgm:pt>
    <dgm:pt modelId="{F86DDB9A-2285-4889-8F09-059CB630CB1F}" type="parTrans" cxnId="{00D2ACCF-AC60-4AAD-BC5D-CD4BFD6D9A2B}">
      <dgm:prSet/>
      <dgm:spPr/>
      <dgm:t>
        <a:bodyPr/>
        <a:lstStyle/>
        <a:p>
          <a:endParaRPr lang="en-AU"/>
        </a:p>
      </dgm:t>
    </dgm:pt>
    <dgm:pt modelId="{DD7A71DD-1CD4-4059-AFDD-445228EB074E}" type="sibTrans" cxnId="{00D2ACCF-AC60-4AAD-BC5D-CD4BFD6D9A2B}">
      <dgm:prSet/>
      <dgm:spPr/>
      <dgm:t>
        <a:bodyPr/>
        <a:lstStyle/>
        <a:p>
          <a:endParaRPr lang="en-AU"/>
        </a:p>
      </dgm:t>
    </dgm:pt>
    <dgm:pt modelId="{0C2AD9FB-296A-40FA-A85E-2DA9AD885FBB}">
      <dgm:prSet phldrT="[Text]"/>
      <dgm:spPr/>
      <dgm:t>
        <a:bodyPr/>
        <a:lstStyle/>
        <a:p>
          <a:r>
            <a:rPr lang="en-US" b="0" dirty="0">
              <a:solidFill>
                <a:schemeClr val="accent1"/>
              </a:solidFill>
            </a:rPr>
            <a:t>Access</a:t>
          </a:r>
          <a:endParaRPr lang="en-AU" b="0" dirty="0">
            <a:solidFill>
              <a:schemeClr val="accent1"/>
            </a:solidFill>
          </a:endParaRPr>
        </a:p>
      </dgm:t>
    </dgm:pt>
    <dgm:pt modelId="{DD3F19AD-206D-4792-8E6B-131FE121D307}" type="parTrans" cxnId="{91A3A02D-6B3A-4A3C-9DFF-CAC477E14319}">
      <dgm:prSet/>
      <dgm:spPr/>
      <dgm:t>
        <a:bodyPr/>
        <a:lstStyle/>
        <a:p>
          <a:endParaRPr lang="en-AU"/>
        </a:p>
      </dgm:t>
    </dgm:pt>
    <dgm:pt modelId="{00C21B2C-3C44-4199-897C-C6F6B5E80CB2}" type="sibTrans" cxnId="{91A3A02D-6B3A-4A3C-9DFF-CAC477E14319}">
      <dgm:prSet/>
      <dgm:spPr/>
      <dgm:t>
        <a:bodyPr/>
        <a:lstStyle/>
        <a:p>
          <a:endParaRPr lang="en-AU"/>
        </a:p>
      </dgm:t>
    </dgm:pt>
    <dgm:pt modelId="{AB0C34F6-5EA5-4B63-A956-52C5EB21F1BE}" type="pres">
      <dgm:prSet presAssocID="{0BB7D361-2E38-4C26-B2F1-272BC9FDAB97}" presName="Name0" presStyleCnt="0">
        <dgm:presLayoutVars>
          <dgm:dir/>
          <dgm:resizeHandles val="exact"/>
        </dgm:presLayoutVars>
      </dgm:prSet>
      <dgm:spPr/>
    </dgm:pt>
    <dgm:pt modelId="{2FDBB551-551D-4980-B64E-D41829619025}" type="pres">
      <dgm:prSet presAssocID="{B5CD5DED-F2D3-4E2F-BD49-B7DFABFF2234}" presName="compNode" presStyleCnt="0"/>
      <dgm:spPr/>
    </dgm:pt>
    <dgm:pt modelId="{252195CF-1623-4C45-9ECB-87A6581E930E}" type="pres">
      <dgm:prSet presAssocID="{B5CD5DED-F2D3-4E2F-BD49-B7DFABFF2234}" presName="pictRect" presStyleLbl="node1" presStyleIdx="0" presStyleCnt="4" custLinFactNeighborX="-665" custLinFactNeighborY="1737"/>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7BBDF080-15CB-4C1C-BFF3-9182F927CC57}" type="pres">
      <dgm:prSet presAssocID="{B5CD5DED-F2D3-4E2F-BD49-B7DFABFF2234}" presName="textRect" presStyleLbl="revTx" presStyleIdx="0" presStyleCnt="4">
        <dgm:presLayoutVars>
          <dgm:bulletEnabled val="1"/>
        </dgm:presLayoutVars>
      </dgm:prSet>
      <dgm:spPr/>
    </dgm:pt>
    <dgm:pt modelId="{9B34AD0F-5353-4F8C-AF89-0836B5A5B769}" type="pres">
      <dgm:prSet presAssocID="{1A96479C-5FFD-4328-91DC-546A2B4DD95D}" presName="sibTrans" presStyleLbl="sibTrans2D1" presStyleIdx="0" presStyleCnt="0"/>
      <dgm:spPr/>
    </dgm:pt>
    <dgm:pt modelId="{D50FEC6A-FE7B-47CB-8A1A-41655CC858BC}" type="pres">
      <dgm:prSet presAssocID="{E9A8B9CC-DB8E-49BB-842E-EB91B2FC8C6D}" presName="compNode" presStyleCnt="0"/>
      <dgm:spPr/>
    </dgm:pt>
    <dgm:pt modelId="{C909E21A-8834-47BE-8056-B1FF020960D6}" type="pres">
      <dgm:prSet presAssocID="{E9A8B9CC-DB8E-49BB-842E-EB91B2FC8C6D}" presName="pict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C1D1BAB3-B65A-45F1-838C-EB580BC037C0}" type="pres">
      <dgm:prSet presAssocID="{E9A8B9CC-DB8E-49BB-842E-EB91B2FC8C6D}" presName="textRect" presStyleLbl="revTx" presStyleIdx="1" presStyleCnt="4" custScaleX="83723">
        <dgm:presLayoutVars>
          <dgm:bulletEnabled val="1"/>
        </dgm:presLayoutVars>
      </dgm:prSet>
      <dgm:spPr/>
    </dgm:pt>
    <dgm:pt modelId="{A0F58EA8-9398-4BF0-BF6B-CF2404FD3130}" type="pres">
      <dgm:prSet presAssocID="{DA36798C-9F81-40BA-85B7-13EDC52C55E1}" presName="sibTrans" presStyleLbl="sibTrans2D1" presStyleIdx="0" presStyleCnt="0"/>
      <dgm:spPr/>
    </dgm:pt>
    <dgm:pt modelId="{6C283C0A-E087-48A2-BABD-216FA647643A}" type="pres">
      <dgm:prSet presAssocID="{5AD611E8-9758-4158-9182-6ED2B80398C1}" presName="compNode" presStyleCnt="0"/>
      <dgm:spPr/>
    </dgm:pt>
    <dgm:pt modelId="{38BAEBB5-BD98-47F6-9493-3B49992239B3}" type="pres">
      <dgm:prSet presAssocID="{5AD611E8-9758-4158-9182-6ED2B80398C1}" presName="pict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pt>
    <dgm:pt modelId="{E490D912-50F4-44AC-9C15-1623188CCF8B}" type="pres">
      <dgm:prSet presAssocID="{5AD611E8-9758-4158-9182-6ED2B80398C1}" presName="textRect" presStyleLbl="revTx" presStyleIdx="2" presStyleCnt="4" custScaleX="75909">
        <dgm:presLayoutVars>
          <dgm:bulletEnabled val="1"/>
        </dgm:presLayoutVars>
      </dgm:prSet>
      <dgm:spPr/>
    </dgm:pt>
    <dgm:pt modelId="{38CB088A-7AB3-4FF9-907A-F90C972BDE11}" type="pres">
      <dgm:prSet presAssocID="{DD7A71DD-1CD4-4059-AFDD-445228EB074E}" presName="sibTrans" presStyleLbl="sibTrans2D1" presStyleIdx="0" presStyleCnt="0"/>
      <dgm:spPr/>
    </dgm:pt>
    <dgm:pt modelId="{1060EFA8-0319-4DA0-AB0F-57DEA0F660B4}" type="pres">
      <dgm:prSet presAssocID="{0C2AD9FB-296A-40FA-A85E-2DA9AD885FBB}" presName="compNode" presStyleCnt="0"/>
      <dgm:spPr/>
    </dgm:pt>
    <dgm:pt modelId="{3D3D3D56-7193-40C3-ACE8-0BA60461F551}" type="pres">
      <dgm:prSet presAssocID="{0C2AD9FB-296A-40FA-A85E-2DA9AD885FBB}" presName="pictRect"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dgm:spPr>
    </dgm:pt>
    <dgm:pt modelId="{A650C630-F0DA-4732-89EF-237287F1F8BC}" type="pres">
      <dgm:prSet presAssocID="{0C2AD9FB-296A-40FA-A85E-2DA9AD885FBB}" presName="textRect" presStyleLbl="revTx" presStyleIdx="3" presStyleCnt="4">
        <dgm:presLayoutVars>
          <dgm:bulletEnabled val="1"/>
        </dgm:presLayoutVars>
      </dgm:prSet>
      <dgm:spPr/>
    </dgm:pt>
  </dgm:ptLst>
  <dgm:cxnLst>
    <dgm:cxn modelId="{D42D6724-BA21-42D2-81A0-CE90FE8F206F}" type="presOf" srcId="{DA36798C-9F81-40BA-85B7-13EDC52C55E1}" destId="{A0F58EA8-9398-4BF0-BF6B-CF2404FD3130}" srcOrd="0" destOrd="0" presId="urn:microsoft.com/office/officeart/2005/8/layout/pList1"/>
    <dgm:cxn modelId="{4763FE26-603C-40A9-A20A-D238CB313071}" type="presOf" srcId="{5AD611E8-9758-4158-9182-6ED2B80398C1}" destId="{E490D912-50F4-44AC-9C15-1623188CCF8B}" srcOrd="0" destOrd="0" presId="urn:microsoft.com/office/officeart/2005/8/layout/pList1"/>
    <dgm:cxn modelId="{631C2D28-1E6F-48AC-AF45-3AED815180E9}" srcId="{0BB7D361-2E38-4C26-B2F1-272BC9FDAB97}" destId="{B5CD5DED-F2D3-4E2F-BD49-B7DFABFF2234}" srcOrd="0" destOrd="0" parTransId="{FCEA44DC-8635-455C-8C32-8D38C2894BC8}" sibTransId="{1A96479C-5FFD-4328-91DC-546A2B4DD95D}"/>
    <dgm:cxn modelId="{91A3A02D-6B3A-4A3C-9DFF-CAC477E14319}" srcId="{0BB7D361-2E38-4C26-B2F1-272BC9FDAB97}" destId="{0C2AD9FB-296A-40FA-A85E-2DA9AD885FBB}" srcOrd="3" destOrd="0" parTransId="{DD3F19AD-206D-4792-8E6B-131FE121D307}" sibTransId="{00C21B2C-3C44-4199-897C-C6F6B5E80CB2}"/>
    <dgm:cxn modelId="{505EDC3A-AED1-4762-985B-CF44C6C5F411}" type="presOf" srcId="{0C2AD9FB-296A-40FA-A85E-2DA9AD885FBB}" destId="{A650C630-F0DA-4732-89EF-237287F1F8BC}" srcOrd="0" destOrd="0" presId="urn:microsoft.com/office/officeart/2005/8/layout/pList1"/>
    <dgm:cxn modelId="{52736365-4342-4DB1-BFFB-A995FFB030DC}" type="presOf" srcId="{DD7A71DD-1CD4-4059-AFDD-445228EB074E}" destId="{38CB088A-7AB3-4FF9-907A-F90C972BDE11}" srcOrd="0" destOrd="0" presId="urn:microsoft.com/office/officeart/2005/8/layout/pList1"/>
    <dgm:cxn modelId="{84806094-65F3-4658-90E9-C60FE95A54CE}" type="presOf" srcId="{E9A8B9CC-DB8E-49BB-842E-EB91B2FC8C6D}" destId="{C1D1BAB3-B65A-45F1-838C-EB580BC037C0}" srcOrd="0" destOrd="0" presId="urn:microsoft.com/office/officeart/2005/8/layout/pList1"/>
    <dgm:cxn modelId="{85864DB1-5E50-4B9E-AD15-D3B2A8CCC7FD}" type="presOf" srcId="{B5CD5DED-F2D3-4E2F-BD49-B7DFABFF2234}" destId="{7BBDF080-15CB-4C1C-BFF3-9182F927CC57}" srcOrd="0" destOrd="0" presId="urn:microsoft.com/office/officeart/2005/8/layout/pList1"/>
    <dgm:cxn modelId="{54E116C5-DD82-4AB4-B4E5-2123F0ECF9A5}" type="presOf" srcId="{1A96479C-5FFD-4328-91DC-546A2B4DD95D}" destId="{9B34AD0F-5353-4F8C-AF89-0836B5A5B769}" srcOrd="0" destOrd="0" presId="urn:microsoft.com/office/officeart/2005/8/layout/pList1"/>
    <dgm:cxn modelId="{00D2ACCF-AC60-4AAD-BC5D-CD4BFD6D9A2B}" srcId="{0BB7D361-2E38-4C26-B2F1-272BC9FDAB97}" destId="{5AD611E8-9758-4158-9182-6ED2B80398C1}" srcOrd="2" destOrd="0" parTransId="{F86DDB9A-2285-4889-8F09-059CB630CB1F}" sibTransId="{DD7A71DD-1CD4-4059-AFDD-445228EB074E}"/>
    <dgm:cxn modelId="{6A5092D0-75EE-472E-853B-6616B42065FB}" srcId="{0BB7D361-2E38-4C26-B2F1-272BC9FDAB97}" destId="{E9A8B9CC-DB8E-49BB-842E-EB91B2FC8C6D}" srcOrd="1" destOrd="0" parTransId="{6DE07E42-2210-4FDB-982D-552C4D5BE125}" sibTransId="{DA36798C-9F81-40BA-85B7-13EDC52C55E1}"/>
    <dgm:cxn modelId="{4B01F2E5-AF8E-443E-8C0A-A0AC9105D386}" type="presOf" srcId="{0BB7D361-2E38-4C26-B2F1-272BC9FDAB97}" destId="{AB0C34F6-5EA5-4B63-A956-52C5EB21F1BE}" srcOrd="0" destOrd="0" presId="urn:microsoft.com/office/officeart/2005/8/layout/pList1"/>
    <dgm:cxn modelId="{9CD9C93D-7670-49D5-9DE8-1BB47267CC2C}" type="presParOf" srcId="{AB0C34F6-5EA5-4B63-A956-52C5EB21F1BE}" destId="{2FDBB551-551D-4980-B64E-D41829619025}" srcOrd="0" destOrd="0" presId="urn:microsoft.com/office/officeart/2005/8/layout/pList1"/>
    <dgm:cxn modelId="{9811EA0F-AAF4-45DB-A603-8B827769E4D2}" type="presParOf" srcId="{2FDBB551-551D-4980-B64E-D41829619025}" destId="{252195CF-1623-4C45-9ECB-87A6581E930E}" srcOrd="0" destOrd="0" presId="urn:microsoft.com/office/officeart/2005/8/layout/pList1"/>
    <dgm:cxn modelId="{432407BA-5DBC-431D-B1D6-3B74F457D5D6}" type="presParOf" srcId="{2FDBB551-551D-4980-B64E-D41829619025}" destId="{7BBDF080-15CB-4C1C-BFF3-9182F927CC57}" srcOrd="1" destOrd="0" presId="urn:microsoft.com/office/officeart/2005/8/layout/pList1"/>
    <dgm:cxn modelId="{7B7DCE14-D395-40F6-8350-854B5BDAA0EC}" type="presParOf" srcId="{AB0C34F6-5EA5-4B63-A956-52C5EB21F1BE}" destId="{9B34AD0F-5353-4F8C-AF89-0836B5A5B769}" srcOrd="1" destOrd="0" presId="urn:microsoft.com/office/officeart/2005/8/layout/pList1"/>
    <dgm:cxn modelId="{447F68C3-46B9-4360-8469-FA5E14EDC67C}" type="presParOf" srcId="{AB0C34F6-5EA5-4B63-A956-52C5EB21F1BE}" destId="{D50FEC6A-FE7B-47CB-8A1A-41655CC858BC}" srcOrd="2" destOrd="0" presId="urn:microsoft.com/office/officeart/2005/8/layout/pList1"/>
    <dgm:cxn modelId="{07B8A345-C0CF-4E35-9143-4ED5BF547C96}" type="presParOf" srcId="{D50FEC6A-FE7B-47CB-8A1A-41655CC858BC}" destId="{C909E21A-8834-47BE-8056-B1FF020960D6}" srcOrd="0" destOrd="0" presId="urn:microsoft.com/office/officeart/2005/8/layout/pList1"/>
    <dgm:cxn modelId="{3068A28B-EA85-446B-AB6E-01A3BC9186DF}" type="presParOf" srcId="{D50FEC6A-FE7B-47CB-8A1A-41655CC858BC}" destId="{C1D1BAB3-B65A-45F1-838C-EB580BC037C0}" srcOrd="1" destOrd="0" presId="urn:microsoft.com/office/officeart/2005/8/layout/pList1"/>
    <dgm:cxn modelId="{F6F82B1B-E79A-48DB-819B-283DA603CFE5}" type="presParOf" srcId="{AB0C34F6-5EA5-4B63-A956-52C5EB21F1BE}" destId="{A0F58EA8-9398-4BF0-BF6B-CF2404FD3130}" srcOrd="3" destOrd="0" presId="urn:microsoft.com/office/officeart/2005/8/layout/pList1"/>
    <dgm:cxn modelId="{3590FD04-6E7D-4C49-9BCB-64C1A34C0AFE}" type="presParOf" srcId="{AB0C34F6-5EA5-4B63-A956-52C5EB21F1BE}" destId="{6C283C0A-E087-48A2-BABD-216FA647643A}" srcOrd="4" destOrd="0" presId="urn:microsoft.com/office/officeart/2005/8/layout/pList1"/>
    <dgm:cxn modelId="{AFC41C3D-20E9-4DB7-B1A6-2137DD5E2597}" type="presParOf" srcId="{6C283C0A-E087-48A2-BABD-216FA647643A}" destId="{38BAEBB5-BD98-47F6-9493-3B49992239B3}" srcOrd="0" destOrd="0" presId="urn:microsoft.com/office/officeart/2005/8/layout/pList1"/>
    <dgm:cxn modelId="{EF419DE8-1E0C-4469-8A56-F89C67DB936E}" type="presParOf" srcId="{6C283C0A-E087-48A2-BABD-216FA647643A}" destId="{E490D912-50F4-44AC-9C15-1623188CCF8B}" srcOrd="1" destOrd="0" presId="urn:microsoft.com/office/officeart/2005/8/layout/pList1"/>
    <dgm:cxn modelId="{B9B2124F-5620-4127-91CD-BE599A8C6185}" type="presParOf" srcId="{AB0C34F6-5EA5-4B63-A956-52C5EB21F1BE}" destId="{38CB088A-7AB3-4FF9-907A-F90C972BDE11}" srcOrd="5" destOrd="0" presId="urn:microsoft.com/office/officeart/2005/8/layout/pList1"/>
    <dgm:cxn modelId="{8954FCBD-6048-4B51-B19D-F78B2E76CB0D}" type="presParOf" srcId="{AB0C34F6-5EA5-4B63-A956-52C5EB21F1BE}" destId="{1060EFA8-0319-4DA0-AB0F-57DEA0F660B4}" srcOrd="6" destOrd="0" presId="urn:microsoft.com/office/officeart/2005/8/layout/pList1"/>
    <dgm:cxn modelId="{A724CC53-E744-4D93-885C-77999AD26F66}" type="presParOf" srcId="{1060EFA8-0319-4DA0-AB0F-57DEA0F660B4}" destId="{3D3D3D56-7193-40C3-ACE8-0BA60461F551}" srcOrd="0" destOrd="0" presId="urn:microsoft.com/office/officeart/2005/8/layout/pList1"/>
    <dgm:cxn modelId="{37C33C79-EB8B-4BF1-9684-7AF10451199A}" type="presParOf" srcId="{1060EFA8-0319-4DA0-AB0F-57DEA0F660B4}" destId="{A650C630-F0DA-4732-89EF-237287F1F8B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B7D361-2E38-4C26-B2F1-272BC9FDAB97}" type="doc">
      <dgm:prSet loTypeId="urn:microsoft.com/office/officeart/2005/8/layout/pList1" loCatId="list" qsTypeId="urn:microsoft.com/office/officeart/2005/8/quickstyle/simple1" qsCatId="simple" csTypeId="urn:microsoft.com/office/officeart/2005/8/colors/accent2_3" csCatId="accent2" phldr="1"/>
      <dgm:spPr/>
      <dgm:t>
        <a:bodyPr/>
        <a:lstStyle/>
        <a:p>
          <a:endParaRPr lang="en-AU"/>
        </a:p>
      </dgm:t>
    </dgm:pt>
    <dgm:pt modelId="{B5CD5DED-F2D3-4E2F-BD49-B7DFABFF2234}">
      <dgm:prSet phldrT="[Text]"/>
      <dgm:spPr/>
      <dgm:t>
        <a:bodyPr/>
        <a:lstStyle/>
        <a:p>
          <a:r>
            <a:rPr lang="en-US" b="0" dirty="0">
              <a:solidFill>
                <a:schemeClr val="accent1"/>
              </a:solidFill>
            </a:rPr>
            <a:t>Economic inclusion</a:t>
          </a:r>
          <a:endParaRPr lang="en-AU" b="0" dirty="0">
            <a:solidFill>
              <a:schemeClr val="accent1"/>
            </a:solidFill>
          </a:endParaRPr>
        </a:p>
      </dgm:t>
    </dgm:pt>
    <dgm:pt modelId="{FCEA44DC-8635-455C-8C32-8D38C2894BC8}" type="parTrans" cxnId="{631C2D28-1E6F-48AC-AF45-3AED815180E9}">
      <dgm:prSet/>
      <dgm:spPr/>
      <dgm:t>
        <a:bodyPr/>
        <a:lstStyle/>
        <a:p>
          <a:endParaRPr lang="en-AU"/>
        </a:p>
      </dgm:t>
    </dgm:pt>
    <dgm:pt modelId="{1A96479C-5FFD-4328-91DC-546A2B4DD95D}" type="sibTrans" cxnId="{631C2D28-1E6F-48AC-AF45-3AED815180E9}">
      <dgm:prSet/>
      <dgm:spPr/>
      <dgm:t>
        <a:bodyPr/>
        <a:lstStyle/>
        <a:p>
          <a:endParaRPr lang="en-AU"/>
        </a:p>
      </dgm:t>
    </dgm:pt>
    <dgm:pt modelId="{E9A8B9CC-DB8E-49BB-842E-EB91B2FC8C6D}">
      <dgm:prSet phldrT="[Text]"/>
      <dgm:spPr/>
      <dgm:t>
        <a:bodyPr/>
        <a:lstStyle/>
        <a:p>
          <a:r>
            <a:rPr lang="en-US" b="0" dirty="0">
              <a:solidFill>
                <a:schemeClr val="accent1"/>
              </a:solidFill>
            </a:rPr>
            <a:t>Gender equity</a:t>
          </a:r>
          <a:endParaRPr lang="en-AU" b="0" dirty="0">
            <a:solidFill>
              <a:schemeClr val="accent1"/>
            </a:solidFill>
          </a:endParaRPr>
        </a:p>
      </dgm:t>
    </dgm:pt>
    <dgm:pt modelId="{6DE07E42-2210-4FDB-982D-552C4D5BE125}" type="parTrans" cxnId="{6A5092D0-75EE-472E-853B-6616B42065FB}">
      <dgm:prSet/>
      <dgm:spPr/>
      <dgm:t>
        <a:bodyPr/>
        <a:lstStyle/>
        <a:p>
          <a:endParaRPr lang="en-AU"/>
        </a:p>
      </dgm:t>
    </dgm:pt>
    <dgm:pt modelId="{DA36798C-9F81-40BA-85B7-13EDC52C55E1}" type="sibTrans" cxnId="{6A5092D0-75EE-472E-853B-6616B42065FB}">
      <dgm:prSet/>
      <dgm:spPr/>
      <dgm:t>
        <a:bodyPr/>
        <a:lstStyle/>
        <a:p>
          <a:endParaRPr lang="en-AU"/>
        </a:p>
      </dgm:t>
    </dgm:pt>
    <dgm:pt modelId="{5AD611E8-9758-4158-9182-6ED2B80398C1}">
      <dgm:prSet phldrT="[Text]"/>
      <dgm:spPr/>
      <dgm:t>
        <a:bodyPr/>
        <a:lstStyle/>
        <a:p>
          <a:r>
            <a:rPr lang="en-US" b="0" dirty="0">
              <a:solidFill>
                <a:schemeClr val="accent1"/>
              </a:solidFill>
            </a:rPr>
            <a:t>Social inclusion</a:t>
          </a:r>
          <a:endParaRPr lang="en-AU" b="0" dirty="0">
            <a:solidFill>
              <a:schemeClr val="accent1"/>
            </a:solidFill>
          </a:endParaRPr>
        </a:p>
      </dgm:t>
    </dgm:pt>
    <dgm:pt modelId="{F86DDB9A-2285-4889-8F09-059CB630CB1F}" type="parTrans" cxnId="{00D2ACCF-AC60-4AAD-BC5D-CD4BFD6D9A2B}">
      <dgm:prSet/>
      <dgm:spPr/>
      <dgm:t>
        <a:bodyPr/>
        <a:lstStyle/>
        <a:p>
          <a:endParaRPr lang="en-AU"/>
        </a:p>
      </dgm:t>
    </dgm:pt>
    <dgm:pt modelId="{DD7A71DD-1CD4-4059-AFDD-445228EB074E}" type="sibTrans" cxnId="{00D2ACCF-AC60-4AAD-BC5D-CD4BFD6D9A2B}">
      <dgm:prSet/>
      <dgm:spPr/>
      <dgm:t>
        <a:bodyPr/>
        <a:lstStyle/>
        <a:p>
          <a:endParaRPr lang="en-AU"/>
        </a:p>
      </dgm:t>
    </dgm:pt>
    <dgm:pt modelId="{0C2AD9FB-296A-40FA-A85E-2DA9AD885FBB}">
      <dgm:prSet phldrT="[Text]"/>
      <dgm:spPr/>
      <dgm:t>
        <a:bodyPr/>
        <a:lstStyle/>
        <a:p>
          <a:r>
            <a:rPr lang="en-US" b="0" dirty="0">
              <a:solidFill>
                <a:schemeClr val="accent1"/>
              </a:solidFill>
            </a:rPr>
            <a:t>Access</a:t>
          </a:r>
          <a:endParaRPr lang="en-AU" b="0" dirty="0">
            <a:solidFill>
              <a:schemeClr val="accent1"/>
            </a:solidFill>
          </a:endParaRPr>
        </a:p>
      </dgm:t>
    </dgm:pt>
    <dgm:pt modelId="{DD3F19AD-206D-4792-8E6B-131FE121D307}" type="parTrans" cxnId="{91A3A02D-6B3A-4A3C-9DFF-CAC477E14319}">
      <dgm:prSet/>
      <dgm:spPr/>
      <dgm:t>
        <a:bodyPr/>
        <a:lstStyle/>
        <a:p>
          <a:endParaRPr lang="en-AU"/>
        </a:p>
      </dgm:t>
    </dgm:pt>
    <dgm:pt modelId="{00C21B2C-3C44-4199-897C-C6F6B5E80CB2}" type="sibTrans" cxnId="{91A3A02D-6B3A-4A3C-9DFF-CAC477E14319}">
      <dgm:prSet/>
      <dgm:spPr/>
      <dgm:t>
        <a:bodyPr/>
        <a:lstStyle/>
        <a:p>
          <a:endParaRPr lang="en-AU"/>
        </a:p>
      </dgm:t>
    </dgm:pt>
    <dgm:pt modelId="{AB0C34F6-5EA5-4B63-A956-52C5EB21F1BE}" type="pres">
      <dgm:prSet presAssocID="{0BB7D361-2E38-4C26-B2F1-272BC9FDAB97}" presName="Name0" presStyleCnt="0">
        <dgm:presLayoutVars>
          <dgm:dir/>
          <dgm:resizeHandles val="exact"/>
        </dgm:presLayoutVars>
      </dgm:prSet>
      <dgm:spPr/>
    </dgm:pt>
    <dgm:pt modelId="{2FDBB551-551D-4980-B64E-D41829619025}" type="pres">
      <dgm:prSet presAssocID="{B5CD5DED-F2D3-4E2F-BD49-B7DFABFF2234}" presName="compNode" presStyleCnt="0"/>
      <dgm:spPr/>
    </dgm:pt>
    <dgm:pt modelId="{252195CF-1623-4C45-9ECB-87A6581E930E}" type="pres">
      <dgm:prSet presAssocID="{B5CD5DED-F2D3-4E2F-BD49-B7DFABFF2234}" presName="pictRect" presStyleLbl="node1" presStyleIdx="0" presStyleCnt="4" custLinFactNeighborX="-665" custLinFactNeighborY="1737"/>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7BBDF080-15CB-4C1C-BFF3-9182F927CC57}" type="pres">
      <dgm:prSet presAssocID="{B5CD5DED-F2D3-4E2F-BD49-B7DFABFF2234}" presName="textRect" presStyleLbl="revTx" presStyleIdx="0" presStyleCnt="4">
        <dgm:presLayoutVars>
          <dgm:bulletEnabled val="1"/>
        </dgm:presLayoutVars>
      </dgm:prSet>
      <dgm:spPr/>
    </dgm:pt>
    <dgm:pt modelId="{9B34AD0F-5353-4F8C-AF89-0836B5A5B769}" type="pres">
      <dgm:prSet presAssocID="{1A96479C-5FFD-4328-91DC-546A2B4DD95D}" presName="sibTrans" presStyleLbl="sibTrans2D1" presStyleIdx="0" presStyleCnt="0"/>
      <dgm:spPr/>
    </dgm:pt>
    <dgm:pt modelId="{D50FEC6A-FE7B-47CB-8A1A-41655CC858BC}" type="pres">
      <dgm:prSet presAssocID="{E9A8B9CC-DB8E-49BB-842E-EB91B2FC8C6D}" presName="compNode" presStyleCnt="0"/>
      <dgm:spPr/>
    </dgm:pt>
    <dgm:pt modelId="{C909E21A-8834-47BE-8056-B1FF020960D6}" type="pres">
      <dgm:prSet presAssocID="{E9A8B9CC-DB8E-49BB-842E-EB91B2FC8C6D}" presName="pict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C1D1BAB3-B65A-45F1-838C-EB580BC037C0}" type="pres">
      <dgm:prSet presAssocID="{E9A8B9CC-DB8E-49BB-842E-EB91B2FC8C6D}" presName="textRect" presStyleLbl="revTx" presStyleIdx="1" presStyleCnt="4" custScaleX="83723">
        <dgm:presLayoutVars>
          <dgm:bulletEnabled val="1"/>
        </dgm:presLayoutVars>
      </dgm:prSet>
      <dgm:spPr/>
    </dgm:pt>
    <dgm:pt modelId="{A0F58EA8-9398-4BF0-BF6B-CF2404FD3130}" type="pres">
      <dgm:prSet presAssocID="{DA36798C-9F81-40BA-85B7-13EDC52C55E1}" presName="sibTrans" presStyleLbl="sibTrans2D1" presStyleIdx="0" presStyleCnt="0"/>
      <dgm:spPr/>
    </dgm:pt>
    <dgm:pt modelId="{6C283C0A-E087-48A2-BABD-216FA647643A}" type="pres">
      <dgm:prSet presAssocID="{5AD611E8-9758-4158-9182-6ED2B80398C1}" presName="compNode" presStyleCnt="0"/>
      <dgm:spPr/>
    </dgm:pt>
    <dgm:pt modelId="{38BAEBB5-BD98-47F6-9493-3B49992239B3}" type="pres">
      <dgm:prSet presAssocID="{5AD611E8-9758-4158-9182-6ED2B80398C1}" presName="pict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pt>
    <dgm:pt modelId="{E490D912-50F4-44AC-9C15-1623188CCF8B}" type="pres">
      <dgm:prSet presAssocID="{5AD611E8-9758-4158-9182-6ED2B80398C1}" presName="textRect" presStyleLbl="revTx" presStyleIdx="2" presStyleCnt="4" custScaleX="75909">
        <dgm:presLayoutVars>
          <dgm:bulletEnabled val="1"/>
        </dgm:presLayoutVars>
      </dgm:prSet>
      <dgm:spPr/>
    </dgm:pt>
    <dgm:pt modelId="{38CB088A-7AB3-4FF9-907A-F90C972BDE11}" type="pres">
      <dgm:prSet presAssocID="{DD7A71DD-1CD4-4059-AFDD-445228EB074E}" presName="sibTrans" presStyleLbl="sibTrans2D1" presStyleIdx="0" presStyleCnt="0"/>
      <dgm:spPr/>
    </dgm:pt>
    <dgm:pt modelId="{1060EFA8-0319-4DA0-AB0F-57DEA0F660B4}" type="pres">
      <dgm:prSet presAssocID="{0C2AD9FB-296A-40FA-A85E-2DA9AD885FBB}" presName="compNode" presStyleCnt="0"/>
      <dgm:spPr/>
    </dgm:pt>
    <dgm:pt modelId="{3D3D3D56-7193-40C3-ACE8-0BA60461F551}" type="pres">
      <dgm:prSet presAssocID="{0C2AD9FB-296A-40FA-A85E-2DA9AD885FBB}" presName="pictRect"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dgm:spPr>
    </dgm:pt>
    <dgm:pt modelId="{A650C630-F0DA-4732-89EF-237287F1F8BC}" type="pres">
      <dgm:prSet presAssocID="{0C2AD9FB-296A-40FA-A85E-2DA9AD885FBB}" presName="textRect" presStyleLbl="revTx" presStyleIdx="3" presStyleCnt="4">
        <dgm:presLayoutVars>
          <dgm:bulletEnabled val="1"/>
        </dgm:presLayoutVars>
      </dgm:prSet>
      <dgm:spPr/>
    </dgm:pt>
  </dgm:ptLst>
  <dgm:cxnLst>
    <dgm:cxn modelId="{D42D6724-BA21-42D2-81A0-CE90FE8F206F}" type="presOf" srcId="{DA36798C-9F81-40BA-85B7-13EDC52C55E1}" destId="{A0F58EA8-9398-4BF0-BF6B-CF2404FD3130}" srcOrd="0" destOrd="0" presId="urn:microsoft.com/office/officeart/2005/8/layout/pList1"/>
    <dgm:cxn modelId="{4763FE26-603C-40A9-A20A-D238CB313071}" type="presOf" srcId="{5AD611E8-9758-4158-9182-6ED2B80398C1}" destId="{E490D912-50F4-44AC-9C15-1623188CCF8B}" srcOrd="0" destOrd="0" presId="urn:microsoft.com/office/officeart/2005/8/layout/pList1"/>
    <dgm:cxn modelId="{631C2D28-1E6F-48AC-AF45-3AED815180E9}" srcId="{0BB7D361-2E38-4C26-B2F1-272BC9FDAB97}" destId="{B5CD5DED-F2D3-4E2F-BD49-B7DFABFF2234}" srcOrd="0" destOrd="0" parTransId="{FCEA44DC-8635-455C-8C32-8D38C2894BC8}" sibTransId="{1A96479C-5FFD-4328-91DC-546A2B4DD95D}"/>
    <dgm:cxn modelId="{91A3A02D-6B3A-4A3C-9DFF-CAC477E14319}" srcId="{0BB7D361-2E38-4C26-B2F1-272BC9FDAB97}" destId="{0C2AD9FB-296A-40FA-A85E-2DA9AD885FBB}" srcOrd="3" destOrd="0" parTransId="{DD3F19AD-206D-4792-8E6B-131FE121D307}" sibTransId="{00C21B2C-3C44-4199-897C-C6F6B5E80CB2}"/>
    <dgm:cxn modelId="{505EDC3A-AED1-4762-985B-CF44C6C5F411}" type="presOf" srcId="{0C2AD9FB-296A-40FA-A85E-2DA9AD885FBB}" destId="{A650C630-F0DA-4732-89EF-237287F1F8BC}" srcOrd="0" destOrd="0" presId="urn:microsoft.com/office/officeart/2005/8/layout/pList1"/>
    <dgm:cxn modelId="{52736365-4342-4DB1-BFFB-A995FFB030DC}" type="presOf" srcId="{DD7A71DD-1CD4-4059-AFDD-445228EB074E}" destId="{38CB088A-7AB3-4FF9-907A-F90C972BDE11}" srcOrd="0" destOrd="0" presId="urn:microsoft.com/office/officeart/2005/8/layout/pList1"/>
    <dgm:cxn modelId="{84806094-65F3-4658-90E9-C60FE95A54CE}" type="presOf" srcId="{E9A8B9CC-DB8E-49BB-842E-EB91B2FC8C6D}" destId="{C1D1BAB3-B65A-45F1-838C-EB580BC037C0}" srcOrd="0" destOrd="0" presId="urn:microsoft.com/office/officeart/2005/8/layout/pList1"/>
    <dgm:cxn modelId="{85864DB1-5E50-4B9E-AD15-D3B2A8CCC7FD}" type="presOf" srcId="{B5CD5DED-F2D3-4E2F-BD49-B7DFABFF2234}" destId="{7BBDF080-15CB-4C1C-BFF3-9182F927CC57}" srcOrd="0" destOrd="0" presId="urn:microsoft.com/office/officeart/2005/8/layout/pList1"/>
    <dgm:cxn modelId="{54E116C5-DD82-4AB4-B4E5-2123F0ECF9A5}" type="presOf" srcId="{1A96479C-5FFD-4328-91DC-546A2B4DD95D}" destId="{9B34AD0F-5353-4F8C-AF89-0836B5A5B769}" srcOrd="0" destOrd="0" presId="urn:microsoft.com/office/officeart/2005/8/layout/pList1"/>
    <dgm:cxn modelId="{00D2ACCF-AC60-4AAD-BC5D-CD4BFD6D9A2B}" srcId="{0BB7D361-2E38-4C26-B2F1-272BC9FDAB97}" destId="{5AD611E8-9758-4158-9182-6ED2B80398C1}" srcOrd="2" destOrd="0" parTransId="{F86DDB9A-2285-4889-8F09-059CB630CB1F}" sibTransId="{DD7A71DD-1CD4-4059-AFDD-445228EB074E}"/>
    <dgm:cxn modelId="{6A5092D0-75EE-472E-853B-6616B42065FB}" srcId="{0BB7D361-2E38-4C26-B2F1-272BC9FDAB97}" destId="{E9A8B9CC-DB8E-49BB-842E-EB91B2FC8C6D}" srcOrd="1" destOrd="0" parTransId="{6DE07E42-2210-4FDB-982D-552C4D5BE125}" sibTransId="{DA36798C-9F81-40BA-85B7-13EDC52C55E1}"/>
    <dgm:cxn modelId="{4B01F2E5-AF8E-443E-8C0A-A0AC9105D386}" type="presOf" srcId="{0BB7D361-2E38-4C26-B2F1-272BC9FDAB97}" destId="{AB0C34F6-5EA5-4B63-A956-52C5EB21F1BE}" srcOrd="0" destOrd="0" presId="urn:microsoft.com/office/officeart/2005/8/layout/pList1"/>
    <dgm:cxn modelId="{9CD9C93D-7670-49D5-9DE8-1BB47267CC2C}" type="presParOf" srcId="{AB0C34F6-5EA5-4B63-A956-52C5EB21F1BE}" destId="{2FDBB551-551D-4980-B64E-D41829619025}" srcOrd="0" destOrd="0" presId="urn:microsoft.com/office/officeart/2005/8/layout/pList1"/>
    <dgm:cxn modelId="{9811EA0F-AAF4-45DB-A603-8B827769E4D2}" type="presParOf" srcId="{2FDBB551-551D-4980-B64E-D41829619025}" destId="{252195CF-1623-4C45-9ECB-87A6581E930E}" srcOrd="0" destOrd="0" presId="urn:microsoft.com/office/officeart/2005/8/layout/pList1"/>
    <dgm:cxn modelId="{432407BA-5DBC-431D-B1D6-3B74F457D5D6}" type="presParOf" srcId="{2FDBB551-551D-4980-B64E-D41829619025}" destId="{7BBDF080-15CB-4C1C-BFF3-9182F927CC57}" srcOrd="1" destOrd="0" presId="urn:microsoft.com/office/officeart/2005/8/layout/pList1"/>
    <dgm:cxn modelId="{7B7DCE14-D395-40F6-8350-854B5BDAA0EC}" type="presParOf" srcId="{AB0C34F6-5EA5-4B63-A956-52C5EB21F1BE}" destId="{9B34AD0F-5353-4F8C-AF89-0836B5A5B769}" srcOrd="1" destOrd="0" presId="urn:microsoft.com/office/officeart/2005/8/layout/pList1"/>
    <dgm:cxn modelId="{447F68C3-46B9-4360-8469-FA5E14EDC67C}" type="presParOf" srcId="{AB0C34F6-5EA5-4B63-A956-52C5EB21F1BE}" destId="{D50FEC6A-FE7B-47CB-8A1A-41655CC858BC}" srcOrd="2" destOrd="0" presId="urn:microsoft.com/office/officeart/2005/8/layout/pList1"/>
    <dgm:cxn modelId="{07B8A345-C0CF-4E35-9143-4ED5BF547C96}" type="presParOf" srcId="{D50FEC6A-FE7B-47CB-8A1A-41655CC858BC}" destId="{C909E21A-8834-47BE-8056-B1FF020960D6}" srcOrd="0" destOrd="0" presId="urn:microsoft.com/office/officeart/2005/8/layout/pList1"/>
    <dgm:cxn modelId="{3068A28B-EA85-446B-AB6E-01A3BC9186DF}" type="presParOf" srcId="{D50FEC6A-FE7B-47CB-8A1A-41655CC858BC}" destId="{C1D1BAB3-B65A-45F1-838C-EB580BC037C0}" srcOrd="1" destOrd="0" presId="urn:microsoft.com/office/officeart/2005/8/layout/pList1"/>
    <dgm:cxn modelId="{F6F82B1B-E79A-48DB-819B-283DA603CFE5}" type="presParOf" srcId="{AB0C34F6-5EA5-4B63-A956-52C5EB21F1BE}" destId="{A0F58EA8-9398-4BF0-BF6B-CF2404FD3130}" srcOrd="3" destOrd="0" presId="urn:microsoft.com/office/officeart/2005/8/layout/pList1"/>
    <dgm:cxn modelId="{3590FD04-6E7D-4C49-9BCB-64C1A34C0AFE}" type="presParOf" srcId="{AB0C34F6-5EA5-4B63-A956-52C5EB21F1BE}" destId="{6C283C0A-E087-48A2-BABD-216FA647643A}" srcOrd="4" destOrd="0" presId="urn:microsoft.com/office/officeart/2005/8/layout/pList1"/>
    <dgm:cxn modelId="{AFC41C3D-20E9-4DB7-B1A6-2137DD5E2597}" type="presParOf" srcId="{6C283C0A-E087-48A2-BABD-216FA647643A}" destId="{38BAEBB5-BD98-47F6-9493-3B49992239B3}" srcOrd="0" destOrd="0" presId="urn:microsoft.com/office/officeart/2005/8/layout/pList1"/>
    <dgm:cxn modelId="{EF419DE8-1E0C-4469-8A56-F89C67DB936E}" type="presParOf" srcId="{6C283C0A-E087-48A2-BABD-216FA647643A}" destId="{E490D912-50F4-44AC-9C15-1623188CCF8B}" srcOrd="1" destOrd="0" presId="urn:microsoft.com/office/officeart/2005/8/layout/pList1"/>
    <dgm:cxn modelId="{B9B2124F-5620-4127-91CD-BE599A8C6185}" type="presParOf" srcId="{AB0C34F6-5EA5-4B63-A956-52C5EB21F1BE}" destId="{38CB088A-7AB3-4FF9-907A-F90C972BDE11}" srcOrd="5" destOrd="0" presId="urn:microsoft.com/office/officeart/2005/8/layout/pList1"/>
    <dgm:cxn modelId="{8954FCBD-6048-4B51-B19D-F78B2E76CB0D}" type="presParOf" srcId="{AB0C34F6-5EA5-4B63-A956-52C5EB21F1BE}" destId="{1060EFA8-0319-4DA0-AB0F-57DEA0F660B4}" srcOrd="6" destOrd="0" presId="urn:microsoft.com/office/officeart/2005/8/layout/pList1"/>
    <dgm:cxn modelId="{A724CC53-E744-4D93-885C-77999AD26F66}" type="presParOf" srcId="{1060EFA8-0319-4DA0-AB0F-57DEA0F660B4}" destId="{3D3D3D56-7193-40C3-ACE8-0BA60461F551}" srcOrd="0" destOrd="0" presId="urn:microsoft.com/office/officeart/2005/8/layout/pList1"/>
    <dgm:cxn modelId="{37C33C79-EB8B-4BF1-9684-7AF10451199A}" type="presParOf" srcId="{1060EFA8-0319-4DA0-AB0F-57DEA0F660B4}" destId="{A650C630-F0DA-4732-89EF-237287F1F8B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195CF-1623-4C45-9ECB-87A6581E930E}">
      <dsp:nvSpPr>
        <dsp:cNvPr id="0" name=""/>
        <dsp:cNvSpPr/>
      </dsp:nvSpPr>
      <dsp:spPr>
        <a:xfrm>
          <a:off x="0" y="906980"/>
          <a:ext cx="2567867" cy="1769260"/>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BDF080-15CB-4C1C-BFF3-9182F927CC57}">
      <dsp:nvSpPr>
        <dsp:cNvPr id="0" name=""/>
        <dsp:cNvSpPr/>
      </dsp:nvSpPr>
      <dsp:spPr>
        <a:xfrm>
          <a:off x="5396" y="2645508"/>
          <a:ext cx="2567867" cy="952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b="0" kern="1200" dirty="0">
              <a:solidFill>
                <a:schemeClr val="accent1"/>
              </a:solidFill>
            </a:rPr>
            <a:t>Economic inclusion</a:t>
          </a:r>
          <a:endParaRPr lang="en-AU" sz="2800" b="0" kern="1200" dirty="0">
            <a:solidFill>
              <a:schemeClr val="accent1"/>
            </a:solidFill>
          </a:endParaRPr>
        </a:p>
      </dsp:txBody>
      <dsp:txXfrm>
        <a:off x="5396" y="2645508"/>
        <a:ext cx="2567867" cy="952678"/>
      </dsp:txXfrm>
    </dsp:sp>
    <dsp:sp modelId="{C909E21A-8834-47BE-8056-B1FF020960D6}">
      <dsp:nvSpPr>
        <dsp:cNvPr id="0" name=""/>
        <dsp:cNvSpPr/>
      </dsp:nvSpPr>
      <dsp:spPr>
        <a:xfrm>
          <a:off x="2830158" y="876248"/>
          <a:ext cx="2567867" cy="1769260"/>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D1BAB3-B65A-45F1-838C-EB580BC037C0}">
      <dsp:nvSpPr>
        <dsp:cNvPr id="0" name=""/>
        <dsp:cNvSpPr/>
      </dsp:nvSpPr>
      <dsp:spPr>
        <a:xfrm>
          <a:off x="3039144" y="2645508"/>
          <a:ext cx="2149895" cy="952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b="0" kern="1200" dirty="0">
              <a:solidFill>
                <a:schemeClr val="accent1"/>
              </a:solidFill>
            </a:rPr>
            <a:t>Gender equity</a:t>
          </a:r>
          <a:endParaRPr lang="en-AU" sz="2800" b="0" kern="1200" dirty="0">
            <a:solidFill>
              <a:schemeClr val="accent1"/>
            </a:solidFill>
          </a:endParaRPr>
        </a:p>
      </dsp:txBody>
      <dsp:txXfrm>
        <a:off x="3039144" y="2645508"/>
        <a:ext cx="2149895" cy="952678"/>
      </dsp:txXfrm>
    </dsp:sp>
    <dsp:sp modelId="{38BAEBB5-BD98-47F6-9493-3B49992239B3}">
      <dsp:nvSpPr>
        <dsp:cNvPr id="0" name=""/>
        <dsp:cNvSpPr/>
      </dsp:nvSpPr>
      <dsp:spPr>
        <a:xfrm>
          <a:off x="5654920" y="876248"/>
          <a:ext cx="2567867" cy="1769260"/>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90D912-50F4-44AC-9C15-1623188CCF8B}">
      <dsp:nvSpPr>
        <dsp:cNvPr id="0" name=""/>
        <dsp:cNvSpPr/>
      </dsp:nvSpPr>
      <dsp:spPr>
        <a:xfrm>
          <a:off x="5964233" y="2645508"/>
          <a:ext cx="1949242" cy="952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b="0" kern="1200" dirty="0">
              <a:solidFill>
                <a:schemeClr val="accent1"/>
              </a:solidFill>
            </a:rPr>
            <a:t>Social inclusion</a:t>
          </a:r>
          <a:endParaRPr lang="en-AU" sz="2800" b="0" kern="1200" dirty="0">
            <a:solidFill>
              <a:schemeClr val="accent1"/>
            </a:solidFill>
          </a:endParaRPr>
        </a:p>
      </dsp:txBody>
      <dsp:txXfrm>
        <a:off x="5964233" y="2645508"/>
        <a:ext cx="1949242" cy="952678"/>
      </dsp:txXfrm>
    </dsp:sp>
    <dsp:sp modelId="{3D3D3D56-7193-40C3-ACE8-0BA60461F551}">
      <dsp:nvSpPr>
        <dsp:cNvPr id="0" name=""/>
        <dsp:cNvSpPr/>
      </dsp:nvSpPr>
      <dsp:spPr>
        <a:xfrm>
          <a:off x="8479683" y="876248"/>
          <a:ext cx="2567867" cy="1769260"/>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50C630-F0DA-4732-89EF-237287F1F8BC}">
      <dsp:nvSpPr>
        <dsp:cNvPr id="0" name=""/>
        <dsp:cNvSpPr/>
      </dsp:nvSpPr>
      <dsp:spPr>
        <a:xfrm>
          <a:off x="8479683" y="2645508"/>
          <a:ext cx="2567867" cy="952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b="0" kern="1200" dirty="0">
              <a:solidFill>
                <a:schemeClr val="accent1"/>
              </a:solidFill>
            </a:rPr>
            <a:t>Access</a:t>
          </a:r>
          <a:endParaRPr lang="en-AU" sz="2800" b="0" kern="1200" dirty="0">
            <a:solidFill>
              <a:schemeClr val="accent1"/>
            </a:solidFill>
          </a:endParaRPr>
        </a:p>
      </dsp:txBody>
      <dsp:txXfrm>
        <a:off x="8479683" y="2645508"/>
        <a:ext cx="2567867" cy="9526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195CF-1623-4C45-9ECB-87A6581E930E}">
      <dsp:nvSpPr>
        <dsp:cNvPr id="0" name=""/>
        <dsp:cNvSpPr/>
      </dsp:nvSpPr>
      <dsp:spPr>
        <a:xfrm>
          <a:off x="0" y="906980"/>
          <a:ext cx="2567867" cy="1769260"/>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BDF080-15CB-4C1C-BFF3-9182F927CC57}">
      <dsp:nvSpPr>
        <dsp:cNvPr id="0" name=""/>
        <dsp:cNvSpPr/>
      </dsp:nvSpPr>
      <dsp:spPr>
        <a:xfrm>
          <a:off x="5396" y="2645508"/>
          <a:ext cx="2567867" cy="952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b="0" kern="1200" dirty="0">
              <a:solidFill>
                <a:schemeClr val="accent1"/>
              </a:solidFill>
            </a:rPr>
            <a:t>Economic inclusion</a:t>
          </a:r>
          <a:endParaRPr lang="en-AU" sz="2800" b="0" kern="1200" dirty="0">
            <a:solidFill>
              <a:schemeClr val="accent1"/>
            </a:solidFill>
          </a:endParaRPr>
        </a:p>
      </dsp:txBody>
      <dsp:txXfrm>
        <a:off x="5396" y="2645508"/>
        <a:ext cx="2567867" cy="952678"/>
      </dsp:txXfrm>
    </dsp:sp>
    <dsp:sp modelId="{C909E21A-8834-47BE-8056-B1FF020960D6}">
      <dsp:nvSpPr>
        <dsp:cNvPr id="0" name=""/>
        <dsp:cNvSpPr/>
      </dsp:nvSpPr>
      <dsp:spPr>
        <a:xfrm>
          <a:off x="2830158" y="876248"/>
          <a:ext cx="2567867" cy="1769260"/>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D1BAB3-B65A-45F1-838C-EB580BC037C0}">
      <dsp:nvSpPr>
        <dsp:cNvPr id="0" name=""/>
        <dsp:cNvSpPr/>
      </dsp:nvSpPr>
      <dsp:spPr>
        <a:xfrm>
          <a:off x="3039144" y="2645508"/>
          <a:ext cx="2149895" cy="952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b="0" kern="1200" dirty="0">
              <a:solidFill>
                <a:schemeClr val="accent1"/>
              </a:solidFill>
            </a:rPr>
            <a:t>Gender equity</a:t>
          </a:r>
          <a:endParaRPr lang="en-AU" sz="2800" b="0" kern="1200" dirty="0">
            <a:solidFill>
              <a:schemeClr val="accent1"/>
            </a:solidFill>
          </a:endParaRPr>
        </a:p>
      </dsp:txBody>
      <dsp:txXfrm>
        <a:off x="3039144" y="2645508"/>
        <a:ext cx="2149895" cy="952678"/>
      </dsp:txXfrm>
    </dsp:sp>
    <dsp:sp modelId="{38BAEBB5-BD98-47F6-9493-3B49992239B3}">
      <dsp:nvSpPr>
        <dsp:cNvPr id="0" name=""/>
        <dsp:cNvSpPr/>
      </dsp:nvSpPr>
      <dsp:spPr>
        <a:xfrm>
          <a:off x="5654920" y="876248"/>
          <a:ext cx="2567867" cy="1769260"/>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90D912-50F4-44AC-9C15-1623188CCF8B}">
      <dsp:nvSpPr>
        <dsp:cNvPr id="0" name=""/>
        <dsp:cNvSpPr/>
      </dsp:nvSpPr>
      <dsp:spPr>
        <a:xfrm>
          <a:off x="5964233" y="2645508"/>
          <a:ext cx="1949242" cy="952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b="0" kern="1200" dirty="0">
              <a:solidFill>
                <a:schemeClr val="accent1"/>
              </a:solidFill>
            </a:rPr>
            <a:t>Social inclusion</a:t>
          </a:r>
          <a:endParaRPr lang="en-AU" sz="2800" b="0" kern="1200" dirty="0">
            <a:solidFill>
              <a:schemeClr val="accent1"/>
            </a:solidFill>
          </a:endParaRPr>
        </a:p>
      </dsp:txBody>
      <dsp:txXfrm>
        <a:off x="5964233" y="2645508"/>
        <a:ext cx="1949242" cy="952678"/>
      </dsp:txXfrm>
    </dsp:sp>
    <dsp:sp modelId="{3D3D3D56-7193-40C3-ACE8-0BA60461F551}">
      <dsp:nvSpPr>
        <dsp:cNvPr id="0" name=""/>
        <dsp:cNvSpPr/>
      </dsp:nvSpPr>
      <dsp:spPr>
        <a:xfrm>
          <a:off x="8479683" y="876248"/>
          <a:ext cx="2567867" cy="1769260"/>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50C630-F0DA-4732-89EF-237287F1F8BC}">
      <dsp:nvSpPr>
        <dsp:cNvPr id="0" name=""/>
        <dsp:cNvSpPr/>
      </dsp:nvSpPr>
      <dsp:spPr>
        <a:xfrm>
          <a:off x="8479683" y="2645508"/>
          <a:ext cx="2567867" cy="952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b="0" kern="1200" dirty="0">
              <a:solidFill>
                <a:schemeClr val="accent1"/>
              </a:solidFill>
            </a:rPr>
            <a:t>Access</a:t>
          </a:r>
          <a:endParaRPr lang="en-AU" sz="2800" b="0" kern="1200" dirty="0">
            <a:solidFill>
              <a:schemeClr val="accent1"/>
            </a:solidFill>
          </a:endParaRPr>
        </a:p>
      </dsp:txBody>
      <dsp:txXfrm>
        <a:off x="8479683" y="2645508"/>
        <a:ext cx="2567867" cy="952678"/>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260A1E-C2D4-4422-9491-0A8AE4E22022}" type="datetimeFigureOut">
              <a:rPr lang="en-US" smtClean="0"/>
              <a:t>10/7/2024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812B4-C20F-49A1-A432-CBAF0A6915AC}" type="slidenum">
              <a:rPr lang="en-US" smtClean="0"/>
              <a:t>‹#›</a:t>
            </a:fld>
            <a:endParaRPr lang="en-US"/>
          </a:p>
        </p:txBody>
      </p:sp>
    </p:spTree>
    <p:extLst>
      <p:ext uri="{BB962C8B-B14F-4D97-AF65-F5344CB8AC3E}">
        <p14:creationId xmlns:p14="http://schemas.microsoft.com/office/powerpoint/2010/main" val="3436262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8812B4-C20F-49A1-A432-CBAF0A6915AC}" type="slidenum">
              <a:rPr lang="en-US" smtClean="0"/>
              <a:t>5</a:t>
            </a:fld>
            <a:endParaRPr lang="en-US"/>
          </a:p>
        </p:txBody>
      </p:sp>
    </p:spTree>
    <p:extLst>
      <p:ext uri="{BB962C8B-B14F-4D97-AF65-F5344CB8AC3E}">
        <p14:creationId xmlns:p14="http://schemas.microsoft.com/office/powerpoint/2010/main" val="3478183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8812B4-C20F-49A1-A432-CBAF0A6915AC}" type="slidenum">
              <a:rPr lang="en-US" smtClean="0"/>
              <a:t>7</a:t>
            </a:fld>
            <a:endParaRPr lang="en-US"/>
          </a:p>
        </p:txBody>
      </p:sp>
    </p:spTree>
    <p:extLst>
      <p:ext uri="{BB962C8B-B14F-4D97-AF65-F5344CB8AC3E}">
        <p14:creationId xmlns:p14="http://schemas.microsoft.com/office/powerpoint/2010/main" val="508272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1200"/>
              </a:spcAft>
              <a:buFont typeface="Arial" panose="020B0604020202020204" pitchFamily="34" charset="0"/>
              <a:buChar char="•"/>
            </a:pPr>
            <a:r>
              <a:rPr lang="en-AU" sz="1200" dirty="0">
                <a:latin typeface="+mj-lt"/>
              </a:rPr>
              <a:t>Questions that anchor the gender policy: </a:t>
            </a:r>
          </a:p>
          <a:p>
            <a:pPr marL="171450" indent="-171450">
              <a:spcAft>
                <a:spcPts val="1200"/>
              </a:spcAft>
              <a:buFont typeface="Arial" panose="020B0604020202020204" pitchFamily="34" charset="0"/>
              <a:buChar char="•"/>
            </a:pPr>
            <a:r>
              <a:rPr lang="en-AU" sz="1200" dirty="0">
                <a:latin typeface="+mj-lt"/>
              </a:rPr>
              <a:t>1. </a:t>
            </a:r>
            <a:r>
              <a:rPr lang="en-US" dirty="0"/>
              <a:t>What are the policy, legal and socio-cultural constraints to women and men becoming full beneficiaries of MCC investments, and what design elements are required to remove or compensate for these constraints? </a:t>
            </a:r>
          </a:p>
          <a:p>
            <a:pPr marL="171450" indent="-171450">
              <a:spcAft>
                <a:spcPts val="1200"/>
              </a:spcAft>
              <a:buFont typeface="Arial" panose="020B0604020202020204" pitchFamily="34" charset="0"/>
              <a:buChar char="•"/>
            </a:pPr>
            <a:r>
              <a:rPr lang="en-US" dirty="0"/>
              <a:t>(2) What are the different roles and responsibilities of women and men and how do any differences affect the proposed project? How do these gender differences vary by other demographic and social characteristics of the beneficiary population? </a:t>
            </a:r>
          </a:p>
          <a:p>
            <a:pPr marL="171450" indent="-171450">
              <a:spcAft>
                <a:spcPts val="1200"/>
              </a:spcAft>
              <a:buFont typeface="Arial" panose="020B0604020202020204" pitchFamily="34" charset="0"/>
              <a:buChar char="•"/>
            </a:pPr>
            <a:r>
              <a:rPr lang="en-US"/>
              <a:t>(</a:t>
            </a:r>
            <a:r>
              <a:rPr lang="en-US" dirty="0"/>
              <a:t>3) Are there gender inequalities in access and control of productive resources relevant to the proposed project, and how will they be corrected or mitigated in </a:t>
            </a:r>
            <a:r>
              <a:rPr lang="en-US"/>
              <a:t>design?</a:t>
            </a:r>
          </a:p>
          <a:p>
            <a:pPr marL="171450" indent="-171450">
              <a:spcAft>
                <a:spcPts val="1200"/>
              </a:spcAft>
              <a:buFont typeface="Arial" panose="020B0604020202020204" pitchFamily="34" charset="0"/>
              <a:buChar char="•"/>
            </a:pPr>
            <a:r>
              <a:rPr lang="en-US"/>
              <a:t> </a:t>
            </a:r>
            <a:r>
              <a:rPr lang="en-US" dirty="0"/>
              <a:t>(4) How will the proposed projects meet both practical needs and strategic gender interests, or those interests that correct structural inequalities that are impediments to economic growth and poverty reduction in a Compact program?</a:t>
            </a:r>
            <a:endParaRPr lang="en-AU" sz="1200" dirty="0">
              <a:latin typeface="+mj-lt"/>
            </a:endParaRPr>
          </a:p>
          <a:p>
            <a:pPr marL="171450" indent="-171450">
              <a:spcAft>
                <a:spcPts val="1200"/>
              </a:spcAft>
              <a:buFont typeface="Arial" panose="020B0604020202020204" pitchFamily="34" charset="0"/>
              <a:buChar char="•"/>
            </a:pPr>
            <a:r>
              <a:rPr lang="en-AU" sz="1200" dirty="0">
                <a:latin typeface="+mj-lt"/>
              </a:rPr>
              <a:t>The purpose of the toolkit is to help governments, PPP practitioners, MDBs, and private sector participants mainstream gender consideration in infrastructure PPPs. </a:t>
            </a:r>
          </a:p>
          <a:p>
            <a:pPr marL="171450" indent="-171450">
              <a:spcAft>
                <a:spcPts val="1200"/>
              </a:spcAft>
              <a:buFont typeface="Arial" panose="020B0604020202020204" pitchFamily="34" charset="0"/>
              <a:buChar char="•"/>
            </a:pPr>
            <a:r>
              <a:rPr lang="en-AU" sz="1200" dirty="0">
                <a:latin typeface="+mj-lt"/>
                <a:cs typeface="Times New Roman" panose="02020603050405020304" pitchFamily="18" charset="0"/>
              </a:rPr>
              <a:t>The toolkit aims to give key stakeholders practical tools that make it easy for them to incorporate gender aspects in the PPP project lifecycle to ensure better development outcomes. </a:t>
            </a:r>
          </a:p>
          <a:p>
            <a:pPr marL="171450" indent="-171450">
              <a:spcAft>
                <a:spcPts val="1200"/>
              </a:spcAft>
              <a:buFont typeface="Arial" panose="020B0604020202020204" pitchFamily="34" charset="0"/>
              <a:buChar char="•"/>
            </a:pPr>
            <a:r>
              <a:rPr lang="en-AU" sz="1200" dirty="0">
                <a:latin typeface="+mj-lt"/>
                <a:cs typeface="Times New Roman" panose="02020603050405020304" pitchFamily="18" charset="0"/>
              </a:rPr>
              <a:t>It has delved into all the significant examples of PPPs that incorporated gender measures across the globe, and from these, it has curated the current best practices at each stage of the project cycle</a:t>
            </a:r>
          </a:p>
          <a:p>
            <a:pPr marL="171450" indent="-171450">
              <a:spcAft>
                <a:spcPts val="1200"/>
              </a:spcAft>
              <a:buFont typeface="Arial" panose="020B0604020202020204" pitchFamily="34" charset="0"/>
              <a:buChar char="•"/>
            </a:pPr>
            <a:r>
              <a:rPr lang="en-AU" sz="1200" dirty="0">
                <a:latin typeface="+mj-lt"/>
                <a:cs typeface="Times New Roman" panose="02020603050405020304" pitchFamily="18" charset="0"/>
              </a:rPr>
              <a:t>The toolkit is meant to provide resources to help one think through the project and most effectively address gender issues</a:t>
            </a:r>
          </a:p>
          <a:p>
            <a:pPr marL="171450" indent="-171450">
              <a:spcAft>
                <a:spcPts val="1200"/>
              </a:spcAft>
              <a:buFont typeface="Arial" panose="020B0604020202020204" pitchFamily="34" charset="0"/>
              <a:buChar char="•"/>
            </a:pPr>
            <a:r>
              <a:rPr lang="en-AU" sz="1200" dirty="0">
                <a:latin typeface="+mj-lt"/>
                <a:cs typeface="Times New Roman" panose="02020603050405020304" pitchFamily="18" charset="0"/>
              </a:rPr>
              <a:t>However, given the cultural and social aspects of gender gaps, users will have to customized the proposed solutions of the toolkit to the reality that it is being applied.</a:t>
            </a:r>
          </a:p>
          <a:p>
            <a:pPr marL="171450" indent="-171450">
              <a:spcAft>
                <a:spcPts val="1200"/>
              </a:spcAft>
              <a:buFont typeface="Arial" panose="020B0604020202020204" pitchFamily="34" charset="0"/>
              <a:buChar char="•"/>
            </a:pPr>
            <a:r>
              <a:rPr lang="en-AU" sz="1200" dirty="0">
                <a:latin typeface="+mj-lt"/>
                <a:cs typeface="Times New Roman" panose="02020603050405020304" pitchFamily="18" charset="0"/>
              </a:rPr>
              <a:t>We invite you to test and pilot this toolkit, provide us with feedback so together we can strengthen and the business case for closing gender gaps through PPP projects in infrastructure.</a:t>
            </a:r>
          </a:p>
          <a:p>
            <a:pPr marL="171450" indent="-171450">
              <a:spcAft>
                <a:spcPts val="1200"/>
              </a:spcAft>
              <a:buFont typeface="Arial" panose="020B0604020202020204" pitchFamily="34" charset="0"/>
              <a:buChar char="•"/>
            </a:pPr>
            <a:r>
              <a:rPr lang="en-AU" sz="1200" b="1" dirty="0">
                <a:latin typeface="+mj-lt"/>
                <a:cs typeface="Times New Roman" panose="02020603050405020304" pitchFamily="18" charset="0"/>
              </a:rPr>
              <a:t>Suggested transition between slides: </a:t>
            </a:r>
            <a:r>
              <a:rPr lang="en-AU" sz="1200" b="0" dirty="0">
                <a:latin typeface="+mj-lt"/>
                <a:cs typeface="Times New Roman" panose="02020603050405020304" pitchFamily="18" charset="0"/>
              </a:rPr>
              <a:t>as you can see in the slide, the toolkit follows the PPP project cycle and suggests tools that can be used at each stage of the project cycle… (go to next slide)</a:t>
            </a:r>
            <a:endParaRPr lang="en-AU" sz="1200" b="1" dirty="0">
              <a:latin typeface="+mj-lt"/>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9</a:t>
            </a:fld>
            <a:endParaRPr lang="en-US"/>
          </a:p>
        </p:txBody>
      </p:sp>
    </p:spTree>
    <p:extLst>
      <p:ext uri="{BB962C8B-B14F-4D97-AF65-F5344CB8AC3E}">
        <p14:creationId xmlns:p14="http://schemas.microsoft.com/office/powerpoint/2010/main" val="2769560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loser Slide 2">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F6D0F946-60EC-644F-5CC2-E91B5A239AB7}"/>
              </a:ext>
            </a:extLst>
          </p:cNvPr>
          <p:cNvSpPr/>
          <p:nvPr userDrawn="1"/>
        </p:nvSpPr>
        <p:spPr>
          <a:xfrm rot="18900000">
            <a:off x="-3061964" y="-707378"/>
            <a:ext cx="9377320" cy="4688660"/>
          </a:xfrm>
          <a:custGeom>
            <a:avLst/>
            <a:gdLst>
              <a:gd name="connsiteX0" fmla="*/ 4688660 w 9377320"/>
              <a:gd name="connsiteY0" fmla="*/ 0 h 4688660"/>
              <a:gd name="connsiteX1" fmla="*/ 9377320 w 9377320"/>
              <a:gd name="connsiteY1" fmla="*/ 4688660 h 4688660"/>
              <a:gd name="connsiteX2" fmla="*/ 0 w 9377320"/>
              <a:gd name="connsiteY2" fmla="*/ 4688660 h 4688660"/>
            </a:gdLst>
            <a:ahLst/>
            <a:cxnLst>
              <a:cxn ang="0">
                <a:pos x="connsiteX0" y="connsiteY0"/>
              </a:cxn>
              <a:cxn ang="0">
                <a:pos x="connsiteX1" y="connsiteY1"/>
              </a:cxn>
              <a:cxn ang="0">
                <a:pos x="connsiteX2" y="connsiteY2"/>
              </a:cxn>
            </a:cxnLst>
            <a:rect l="l" t="t" r="r" b="b"/>
            <a:pathLst>
              <a:path w="9377320" h="4688660">
                <a:moveTo>
                  <a:pt x="4688660" y="0"/>
                </a:moveTo>
                <a:lnTo>
                  <a:pt x="9377320" y="4688660"/>
                </a:lnTo>
                <a:lnTo>
                  <a:pt x="0" y="468866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9" name="Straight Connector 18">
            <a:extLst>
              <a:ext uri="{FF2B5EF4-FFF2-40B4-BE49-F238E27FC236}">
                <a16:creationId xmlns:a16="http://schemas.microsoft.com/office/drawing/2014/main" id="{0E116D13-8D73-F31B-70B8-152FCC304F55}"/>
              </a:ext>
            </a:extLst>
          </p:cNvPr>
          <p:cNvCxnSpPr>
            <a:cxnSpLocks/>
          </p:cNvCxnSpPr>
          <p:nvPr userDrawn="1"/>
        </p:nvCxnSpPr>
        <p:spPr>
          <a:xfrm flipV="1">
            <a:off x="-15498" y="0"/>
            <a:ext cx="6881247" cy="6858000"/>
          </a:xfrm>
          <a:prstGeom prst="line">
            <a:avLst/>
          </a:prstGeom>
          <a:ln w="38100">
            <a:solidFill>
              <a:srgbClr val="243C7E"/>
            </a:solidFill>
          </a:ln>
        </p:spPr>
        <p:style>
          <a:lnRef idx="1">
            <a:schemeClr val="accent1"/>
          </a:lnRef>
          <a:fillRef idx="0">
            <a:schemeClr val="accent1"/>
          </a:fillRef>
          <a:effectRef idx="0">
            <a:schemeClr val="accent1"/>
          </a:effectRef>
          <a:fontRef idx="minor">
            <a:schemeClr val="tx1"/>
          </a:fontRef>
        </p:style>
      </p:cxnSp>
      <p:sp>
        <p:nvSpPr>
          <p:cNvPr id="35" name="Picture Placeholder 34">
            <a:extLst>
              <a:ext uri="{FF2B5EF4-FFF2-40B4-BE49-F238E27FC236}">
                <a16:creationId xmlns:a16="http://schemas.microsoft.com/office/drawing/2014/main" id="{F90106F8-E14F-1120-B258-8347B6E9DC26}"/>
              </a:ext>
            </a:extLst>
          </p:cNvPr>
          <p:cNvSpPr>
            <a:spLocks noGrp="1"/>
          </p:cNvSpPr>
          <p:nvPr>
            <p:ph type="pic" sz="quarter" idx="10" hasCustomPrompt="1"/>
          </p:nvPr>
        </p:nvSpPr>
        <p:spPr>
          <a:xfrm>
            <a:off x="-1" y="15499"/>
            <a:ext cx="6432550" cy="5672138"/>
          </a:xfrm>
          <a:custGeom>
            <a:avLst/>
            <a:gdLst>
              <a:gd name="connsiteX0" fmla="*/ 0 w 6432550"/>
              <a:gd name="connsiteY0" fmla="*/ 0 h 5672138"/>
              <a:gd name="connsiteX1" fmla="*/ 4477442 w 6432550"/>
              <a:gd name="connsiteY1" fmla="*/ 0 h 5672138"/>
              <a:gd name="connsiteX2" fmla="*/ 6432550 w 6432550"/>
              <a:gd name="connsiteY2" fmla="*/ 1955109 h 5672138"/>
              <a:gd name="connsiteX3" fmla="*/ 6432550 w 6432550"/>
              <a:gd name="connsiteY3" fmla="*/ 1988171 h 5672138"/>
              <a:gd name="connsiteX4" fmla="*/ 2744918 w 6432550"/>
              <a:gd name="connsiteY4" fmla="*/ 5672138 h 5672138"/>
              <a:gd name="connsiteX5" fmla="*/ 2730520 w 6432550"/>
              <a:gd name="connsiteY5" fmla="*/ 5672138 h 5672138"/>
              <a:gd name="connsiteX6" fmla="*/ 0 w 6432550"/>
              <a:gd name="connsiteY6" fmla="*/ 2941619 h 567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2550" h="5672138">
                <a:moveTo>
                  <a:pt x="0" y="0"/>
                </a:moveTo>
                <a:lnTo>
                  <a:pt x="4477442" y="0"/>
                </a:lnTo>
                <a:lnTo>
                  <a:pt x="6432550" y="1955109"/>
                </a:lnTo>
                <a:lnTo>
                  <a:pt x="6432550" y="1988171"/>
                </a:lnTo>
                <a:lnTo>
                  <a:pt x="2744918" y="5672138"/>
                </a:lnTo>
                <a:lnTo>
                  <a:pt x="2730520" y="5672138"/>
                </a:lnTo>
                <a:lnTo>
                  <a:pt x="0" y="2941619"/>
                </a:lnTo>
                <a:close/>
              </a:path>
            </a:pathLst>
          </a:custGeom>
        </p:spPr>
        <p:txBody>
          <a:bodyPr wrap="square">
            <a:noAutofit/>
          </a:bodyPr>
          <a:lstStyle/>
          <a:p>
            <a:r>
              <a:rPr lang="en-US"/>
              <a:t>Click to insert image</a:t>
            </a:r>
          </a:p>
        </p:txBody>
      </p:sp>
      <p:pic>
        <p:nvPicPr>
          <p:cNvPr id="41" name="Picture 40" descr="A blue and black logo&#10;&#10;Description automatically generated">
            <a:extLst>
              <a:ext uri="{FF2B5EF4-FFF2-40B4-BE49-F238E27FC236}">
                <a16:creationId xmlns:a16="http://schemas.microsoft.com/office/drawing/2014/main" id="{74175312-BA68-3F0F-9855-991373FE7F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40174" y="5842891"/>
            <a:ext cx="2093975" cy="579429"/>
          </a:xfrm>
          <a:prstGeom prst="rect">
            <a:avLst/>
          </a:prstGeom>
        </p:spPr>
      </p:pic>
      <p:sp>
        <p:nvSpPr>
          <p:cNvPr id="42" name="Title 1" title="Title">
            <a:extLst>
              <a:ext uri="{FF2B5EF4-FFF2-40B4-BE49-F238E27FC236}">
                <a16:creationId xmlns:a16="http://schemas.microsoft.com/office/drawing/2014/main" id="{17DBC83F-EC2C-9E62-DB37-3A30CBD9005B}"/>
              </a:ext>
            </a:extLst>
          </p:cNvPr>
          <p:cNvSpPr>
            <a:spLocks noGrp="1"/>
          </p:cNvSpPr>
          <p:nvPr>
            <p:ph type="ctrTitle" hasCustomPrompt="1"/>
          </p:nvPr>
        </p:nvSpPr>
        <p:spPr>
          <a:xfrm>
            <a:off x="6780317" y="2623014"/>
            <a:ext cx="4853573" cy="1616252"/>
          </a:xfrm>
          <a:prstGeom prst="rect">
            <a:avLst/>
          </a:prstGeom>
        </p:spPr>
        <p:txBody>
          <a:bodyPr anchor="b">
            <a:normAutofit/>
          </a:bodyPr>
          <a:lstStyle>
            <a:lvl1pPr algn="r">
              <a:defRPr sz="3800" b="1" cap="all" baseline="0">
                <a:solidFill>
                  <a:schemeClr val="accent1"/>
                </a:solidFill>
              </a:defRPr>
            </a:lvl1pPr>
          </a:lstStyle>
          <a:p>
            <a:r>
              <a:rPr lang="en-US" noProof="0"/>
              <a:t>Click To add thank you</a:t>
            </a:r>
          </a:p>
        </p:txBody>
      </p:sp>
      <p:sp>
        <p:nvSpPr>
          <p:cNvPr id="43" name="Subtitle 2" title="Subtitle">
            <a:extLst>
              <a:ext uri="{FF2B5EF4-FFF2-40B4-BE49-F238E27FC236}">
                <a16:creationId xmlns:a16="http://schemas.microsoft.com/office/drawing/2014/main" id="{3CFE42B8-685C-678C-DE3B-E9A192AA131F}"/>
              </a:ext>
            </a:extLst>
          </p:cNvPr>
          <p:cNvSpPr>
            <a:spLocks noGrp="1"/>
          </p:cNvSpPr>
          <p:nvPr>
            <p:ph type="subTitle" idx="1" hasCustomPrompt="1"/>
          </p:nvPr>
        </p:nvSpPr>
        <p:spPr>
          <a:xfrm>
            <a:off x="6779810" y="4304228"/>
            <a:ext cx="4854339" cy="1102162"/>
          </a:xfrm>
          <a:prstGeom prst="rect">
            <a:avLst/>
          </a:prstGeom>
        </p:spPr>
        <p:txBody>
          <a:bodyPr/>
          <a:lstStyle>
            <a:lvl1pPr marL="0" indent="0" algn="r">
              <a:buNone/>
              <a:defRPr sz="2400" b="0" i="0" cap="all" spc="300" baseline="0">
                <a:solidFill>
                  <a:schemeClr val="tx1"/>
                </a:solidFill>
                <a:latin typeface="Montserrat" pitchFamily="2" charset="77"/>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add other info, contact, etc.</a:t>
            </a:r>
          </a:p>
        </p:txBody>
      </p:sp>
    </p:spTree>
    <p:extLst>
      <p:ext uri="{BB962C8B-B14F-4D97-AF65-F5344CB8AC3E}">
        <p14:creationId xmlns:p14="http://schemas.microsoft.com/office/powerpoint/2010/main" val="3515319265"/>
      </p:ext>
    </p:extLst>
  </p:cSld>
  <p:clrMapOvr>
    <a:masterClrMapping/>
  </p:clrMapOvr>
  <p:extLst>
    <p:ext uri="{DCECCB84-F9BA-43D5-87BE-67443E8EF086}">
      <p15:sldGuideLst xmlns:p15="http://schemas.microsoft.com/office/powerpoint/2012/main">
        <p15:guide id="1" orient="horz" pos="2784" userDrawn="1">
          <p15:clr>
            <a:srgbClr val="FBAE40"/>
          </p15:clr>
        </p15:guide>
        <p15:guide id="2" pos="30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1_v2">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1C549B18-0484-2F48-8336-05C83AC32230}"/>
              </a:ext>
            </a:extLst>
          </p:cNvPr>
          <p:cNvCxnSpPr>
            <a:cxnSpLocks/>
          </p:cNvCxnSpPr>
          <p:nvPr userDrawn="1"/>
        </p:nvCxnSpPr>
        <p:spPr>
          <a:xfrm flipH="1">
            <a:off x="7804844" y="0"/>
            <a:ext cx="699584" cy="479711"/>
          </a:xfrm>
          <a:prstGeom prst="line">
            <a:avLst/>
          </a:prstGeom>
          <a:solidFill>
            <a:schemeClr val="accent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15852D7-1D0B-EAE7-1944-EBB768E2FE68}"/>
              </a:ext>
            </a:extLst>
          </p:cNvPr>
          <p:cNvGrpSpPr/>
          <p:nvPr userDrawn="1"/>
        </p:nvGrpSpPr>
        <p:grpSpPr>
          <a:xfrm rot="2700000">
            <a:off x="10077422" y="-261725"/>
            <a:ext cx="3159196" cy="1601118"/>
            <a:chOff x="5672096" y="809273"/>
            <a:chExt cx="2047500" cy="1023750"/>
          </a:xfrm>
        </p:grpSpPr>
        <p:sp>
          <p:nvSpPr>
            <p:cNvPr id="6" name="Triangle 5">
              <a:extLst>
                <a:ext uri="{FF2B5EF4-FFF2-40B4-BE49-F238E27FC236}">
                  <a16:creationId xmlns:a16="http://schemas.microsoft.com/office/drawing/2014/main" id="{692C9E5E-A693-DC03-6FF2-4559A1F6632C}"/>
                </a:ext>
              </a:extLst>
            </p:cNvPr>
            <p:cNvSpPr/>
            <p:nvPr userDrawn="1"/>
          </p:nvSpPr>
          <p:spPr>
            <a:xfrm>
              <a:off x="5672096" y="809273"/>
              <a:ext cx="2047500" cy="1023750"/>
            </a:xfrm>
            <a:prstGeom prst="triangle">
              <a:avLst/>
            </a:prstGeom>
            <a:solidFill>
              <a:srgbClr val="8BB63D">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iangle 6">
              <a:extLst>
                <a:ext uri="{FF2B5EF4-FFF2-40B4-BE49-F238E27FC236}">
                  <a16:creationId xmlns:a16="http://schemas.microsoft.com/office/drawing/2014/main" id="{3C5531D8-1A04-0ABF-6E7E-04B34A9718A2}"/>
                </a:ext>
              </a:extLst>
            </p:cNvPr>
            <p:cNvSpPr/>
            <p:nvPr userDrawn="1"/>
          </p:nvSpPr>
          <p:spPr>
            <a:xfrm>
              <a:off x="5977012" y="809273"/>
              <a:ext cx="1437668" cy="718834"/>
            </a:xfrm>
            <a:prstGeom prs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 name="Straight Connector 10">
            <a:extLst>
              <a:ext uri="{FF2B5EF4-FFF2-40B4-BE49-F238E27FC236}">
                <a16:creationId xmlns:a16="http://schemas.microsoft.com/office/drawing/2014/main" id="{6A4CE2D0-2516-8C50-127E-24285EF9BAC1}"/>
              </a:ext>
            </a:extLst>
          </p:cNvPr>
          <p:cNvCxnSpPr>
            <a:cxnSpLocks/>
          </p:cNvCxnSpPr>
          <p:nvPr userDrawn="1"/>
        </p:nvCxnSpPr>
        <p:spPr>
          <a:xfrm>
            <a:off x="10862945" y="-12356"/>
            <a:ext cx="1391764" cy="13941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8AF4F6D-6904-E28E-B77F-3065DFCB7B0F}"/>
              </a:ext>
            </a:extLst>
          </p:cNvPr>
          <p:cNvCxnSpPr>
            <a:cxnSpLocks/>
          </p:cNvCxnSpPr>
          <p:nvPr userDrawn="1"/>
        </p:nvCxnSpPr>
        <p:spPr>
          <a:xfrm>
            <a:off x="9715500" y="-68485"/>
            <a:ext cx="2539209" cy="2526109"/>
          </a:xfrm>
          <a:prstGeom prst="line">
            <a:avLst/>
          </a:prstGeom>
          <a:ln w="38100">
            <a:solidFill>
              <a:srgbClr val="0083AD"/>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34350B27-7EA2-1C54-7A64-A9144AE0ECA9}"/>
              </a:ext>
            </a:extLst>
          </p:cNvPr>
          <p:cNvCxnSpPr>
            <a:cxnSpLocks/>
          </p:cNvCxnSpPr>
          <p:nvPr userDrawn="1"/>
        </p:nvCxnSpPr>
        <p:spPr>
          <a:xfrm>
            <a:off x="-32084" y="6673516"/>
            <a:ext cx="12254709" cy="0"/>
          </a:xfrm>
          <a:prstGeom prst="line">
            <a:avLst/>
          </a:prstGeom>
          <a:ln w="38100">
            <a:solidFill>
              <a:srgbClr val="0083AD"/>
            </a:solidFill>
          </a:ln>
        </p:spPr>
        <p:style>
          <a:lnRef idx="1">
            <a:schemeClr val="accent1"/>
          </a:lnRef>
          <a:fillRef idx="0">
            <a:schemeClr val="accent1"/>
          </a:fillRef>
          <a:effectRef idx="0">
            <a:schemeClr val="accent1"/>
          </a:effectRef>
          <a:fontRef idx="minor">
            <a:schemeClr val="tx1"/>
          </a:fontRef>
        </p:style>
      </p:cxnSp>
      <p:sp>
        <p:nvSpPr>
          <p:cNvPr id="4" name="Title 1" title="Title">
            <a:extLst>
              <a:ext uri="{FF2B5EF4-FFF2-40B4-BE49-F238E27FC236}">
                <a16:creationId xmlns:a16="http://schemas.microsoft.com/office/drawing/2014/main" id="{4F203641-7B9A-6606-61AF-F96AF29FDDE4}"/>
              </a:ext>
            </a:extLst>
          </p:cNvPr>
          <p:cNvSpPr>
            <a:spLocks noGrp="1"/>
          </p:cNvSpPr>
          <p:nvPr>
            <p:ph type="ctrTitle" hasCustomPrompt="1"/>
          </p:nvPr>
        </p:nvSpPr>
        <p:spPr>
          <a:xfrm>
            <a:off x="557850" y="433079"/>
            <a:ext cx="11076297" cy="736577"/>
          </a:xfrm>
          <a:prstGeom prst="rect">
            <a:avLst/>
          </a:prstGeom>
        </p:spPr>
        <p:txBody>
          <a:bodyPr anchor="b">
            <a:normAutofit/>
          </a:bodyPr>
          <a:lstStyle>
            <a:lvl1pPr algn="l">
              <a:defRPr sz="3600" b="1">
                <a:solidFill>
                  <a:schemeClr val="accent1"/>
                </a:solidFill>
              </a:defRPr>
            </a:lvl1pPr>
          </a:lstStyle>
          <a:p>
            <a:r>
              <a:rPr lang="en-US" noProof="0"/>
              <a:t>Click To Edit Title</a:t>
            </a:r>
          </a:p>
        </p:txBody>
      </p:sp>
      <p:sp>
        <p:nvSpPr>
          <p:cNvPr id="8" name="Text Placeholder 2">
            <a:extLst>
              <a:ext uri="{FF2B5EF4-FFF2-40B4-BE49-F238E27FC236}">
                <a16:creationId xmlns:a16="http://schemas.microsoft.com/office/drawing/2014/main" id="{3253A14A-CF32-982E-4BED-EC4C4CFE0D99}"/>
              </a:ext>
            </a:extLst>
          </p:cNvPr>
          <p:cNvSpPr>
            <a:spLocks noGrp="1"/>
          </p:cNvSpPr>
          <p:nvPr>
            <p:ph idx="1" hasCustomPrompt="1"/>
          </p:nvPr>
        </p:nvSpPr>
        <p:spPr>
          <a:xfrm>
            <a:off x="557852" y="1371604"/>
            <a:ext cx="11076296" cy="4805360"/>
          </a:xfrm>
          <a:prstGeom prst="rect">
            <a:avLst/>
          </a:prstGeom>
        </p:spPr>
        <p:txBody>
          <a:bodyPr vert="horz" lIns="91440" tIns="45720" rIns="91440" bIns="45720" rtlCol="0">
            <a:normAutofit/>
          </a:bodyPr>
          <a:lstStyle>
            <a:lvl1pPr marL="0" indent="0">
              <a:lnSpc>
                <a:spcPct val="100000"/>
              </a:lnSpc>
              <a:buNone/>
              <a:defRPr sz="2200"/>
            </a:lvl1pPr>
            <a:lvl2pPr marL="457200">
              <a:defRPr/>
            </a:lvl2pPr>
            <a:lvl3pPr marL="914400">
              <a:defRPr/>
            </a:lvl3pPr>
            <a:lvl4pPr marL="1371600">
              <a:defRPr/>
            </a:lvl4pPr>
            <a:lvl5pPr marL="1828800">
              <a:defRPr/>
            </a:lvl5pPr>
          </a:lstStyle>
          <a:p>
            <a:pPr lvl="0"/>
            <a:r>
              <a:rPr lang="en-US"/>
              <a:t>Click to edit text</a:t>
            </a:r>
          </a:p>
        </p:txBody>
      </p:sp>
    </p:spTree>
    <p:extLst>
      <p:ext uri="{BB962C8B-B14F-4D97-AF65-F5344CB8AC3E}">
        <p14:creationId xmlns:p14="http://schemas.microsoft.com/office/powerpoint/2010/main" val="3511712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1C549B18-0484-2F48-8336-05C83AC32230}"/>
              </a:ext>
            </a:extLst>
          </p:cNvPr>
          <p:cNvCxnSpPr>
            <a:cxnSpLocks/>
          </p:cNvCxnSpPr>
          <p:nvPr userDrawn="1"/>
        </p:nvCxnSpPr>
        <p:spPr>
          <a:xfrm flipH="1">
            <a:off x="7804844" y="0"/>
            <a:ext cx="699584" cy="479711"/>
          </a:xfrm>
          <a:prstGeom prst="line">
            <a:avLst/>
          </a:prstGeom>
          <a:solidFill>
            <a:schemeClr val="accent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15852D7-1D0B-EAE7-1944-EBB768E2FE68}"/>
              </a:ext>
            </a:extLst>
          </p:cNvPr>
          <p:cNvGrpSpPr/>
          <p:nvPr userDrawn="1"/>
        </p:nvGrpSpPr>
        <p:grpSpPr>
          <a:xfrm rot="2700000">
            <a:off x="10077422" y="-261725"/>
            <a:ext cx="3159196" cy="1601118"/>
            <a:chOff x="5672096" y="809273"/>
            <a:chExt cx="2047500" cy="1023750"/>
          </a:xfrm>
        </p:grpSpPr>
        <p:sp>
          <p:nvSpPr>
            <p:cNvPr id="6" name="Triangle 5">
              <a:extLst>
                <a:ext uri="{FF2B5EF4-FFF2-40B4-BE49-F238E27FC236}">
                  <a16:creationId xmlns:a16="http://schemas.microsoft.com/office/drawing/2014/main" id="{692C9E5E-A693-DC03-6FF2-4559A1F6632C}"/>
                </a:ext>
              </a:extLst>
            </p:cNvPr>
            <p:cNvSpPr/>
            <p:nvPr userDrawn="1"/>
          </p:nvSpPr>
          <p:spPr>
            <a:xfrm>
              <a:off x="5672096" y="809273"/>
              <a:ext cx="2047500" cy="1023750"/>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iangle 6">
              <a:extLst>
                <a:ext uri="{FF2B5EF4-FFF2-40B4-BE49-F238E27FC236}">
                  <a16:creationId xmlns:a16="http://schemas.microsoft.com/office/drawing/2014/main" id="{3C5531D8-1A04-0ABF-6E7E-04B34A9718A2}"/>
                </a:ext>
              </a:extLst>
            </p:cNvPr>
            <p:cNvSpPr/>
            <p:nvPr userDrawn="1"/>
          </p:nvSpPr>
          <p:spPr>
            <a:xfrm>
              <a:off x="5977012" y="809273"/>
              <a:ext cx="1437668" cy="718834"/>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 name="Straight Connector 10">
            <a:extLst>
              <a:ext uri="{FF2B5EF4-FFF2-40B4-BE49-F238E27FC236}">
                <a16:creationId xmlns:a16="http://schemas.microsoft.com/office/drawing/2014/main" id="{6A4CE2D0-2516-8C50-127E-24285EF9BAC1}"/>
              </a:ext>
            </a:extLst>
          </p:cNvPr>
          <p:cNvCxnSpPr>
            <a:cxnSpLocks/>
          </p:cNvCxnSpPr>
          <p:nvPr userDrawn="1"/>
        </p:nvCxnSpPr>
        <p:spPr>
          <a:xfrm>
            <a:off x="10862945" y="-12356"/>
            <a:ext cx="1391764" cy="13941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8AF4F6D-6904-E28E-B77F-3065DFCB7B0F}"/>
              </a:ext>
            </a:extLst>
          </p:cNvPr>
          <p:cNvCxnSpPr>
            <a:cxnSpLocks/>
          </p:cNvCxnSpPr>
          <p:nvPr userDrawn="1"/>
        </p:nvCxnSpPr>
        <p:spPr>
          <a:xfrm>
            <a:off x="9715500" y="-68485"/>
            <a:ext cx="2539209" cy="2526109"/>
          </a:xfrm>
          <a:prstGeom prst="line">
            <a:avLst/>
          </a:prstGeom>
          <a:ln w="38100">
            <a:solidFill>
              <a:srgbClr val="0083A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BAC2D9-E932-6454-F058-E5061505E3D5}"/>
              </a:ext>
            </a:extLst>
          </p:cNvPr>
          <p:cNvCxnSpPr>
            <a:cxnSpLocks/>
          </p:cNvCxnSpPr>
          <p:nvPr userDrawn="1"/>
        </p:nvCxnSpPr>
        <p:spPr>
          <a:xfrm>
            <a:off x="-32084" y="6673516"/>
            <a:ext cx="12254709" cy="0"/>
          </a:xfrm>
          <a:prstGeom prst="line">
            <a:avLst/>
          </a:prstGeom>
          <a:ln w="38100">
            <a:solidFill>
              <a:srgbClr val="0083AD"/>
            </a:solidFill>
          </a:ln>
        </p:spPr>
        <p:style>
          <a:lnRef idx="1">
            <a:schemeClr val="accent1"/>
          </a:lnRef>
          <a:fillRef idx="0">
            <a:schemeClr val="accent1"/>
          </a:fillRef>
          <a:effectRef idx="0">
            <a:schemeClr val="accent1"/>
          </a:effectRef>
          <a:fontRef idx="minor">
            <a:schemeClr val="tx1"/>
          </a:fontRef>
        </p:style>
      </p:cxnSp>
      <p:sp>
        <p:nvSpPr>
          <p:cNvPr id="3" name="Title 1" title="Title">
            <a:extLst>
              <a:ext uri="{FF2B5EF4-FFF2-40B4-BE49-F238E27FC236}">
                <a16:creationId xmlns:a16="http://schemas.microsoft.com/office/drawing/2014/main" id="{60D2F2F4-BD1C-E26D-5E34-3DB2472CA17C}"/>
              </a:ext>
            </a:extLst>
          </p:cNvPr>
          <p:cNvSpPr>
            <a:spLocks noGrp="1"/>
          </p:cNvSpPr>
          <p:nvPr>
            <p:ph type="ctrTitle" hasCustomPrompt="1"/>
          </p:nvPr>
        </p:nvSpPr>
        <p:spPr>
          <a:xfrm>
            <a:off x="557850" y="433079"/>
            <a:ext cx="11076297" cy="736577"/>
          </a:xfrm>
          <a:prstGeom prst="rect">
            <a:avLst/>
          </a:prstGeom>
        </p:spPr>
        <p:txBody>
          <a:bodyPr anchor="b">
            <a:normAutofit/>
          </a:bodyPr>
          <a:lstStyle>
            <a:lvl1pPr algn="l">
              <a:defRPr sz="3600" b="1">
                <a:solidFill>
                  <a:schemeClr val="accent1"/>
                </a:solidFill>
              </a:defRPr>
            </a:lvl1pPr>
          </a:lstStyle>
          <a:p>
            <a:r>
              <a:rPr lang="en-US" noProof="0"/>
              <a:t>Click To Edit Title</a:t>
            </a:r>
          </a:p>
        </p:txBody>
      </p:sp>
      <p:sp>
        <p:nvSpPr>
          <p:cNvPr id="4" name="Text Placeholder 2">
            <a:extLst>
              <a:ext uri="{FF2B5EF4-FFF2-40B4-BE49-F238E27FC236}">
                <a16:creationId xmlns:a16="http://schemas.microsoft.com/office/drawing/2014/main" id="{5343219E-B9E1-3F63-9DFA-C8C11A7108B8}"/>
              </a:ext>
            </a:extLst>
          </p:cNvPr>
          <p:cNvSpPr>
            <a:spLocks noGrp="1"/>
          </p:cNvSpPr>
          <p:nvPr>
            <p:ph idx="1" hasCustomPrompt="1"/>
          </p:nvPr>
        </p:nvSpPr>
        <p:spPr>
          <a:xfrm>
            <a:off x="557852" y="1371604"/>
            <a:ext cx="11076296" cy="4805360"/>
          </a:xfrm>
          <a:prstGeom prst="rect">
            <a:avLst/>
          </a:prstGeom>
        </p:spPr>
        <p:txBody>
          <a:bodyPr vert="horz" lIns="91440" tIns="45720" rIns="91440" bIns="45720" rtlCol="0">
            <a:normAutofit/>
          </a:bodyPr>
          <a:lstStyle>
            <a:lvl1pPr marL="0" indent="0">
              <a:lnSpc>
                <a:spcPct val="100000"/>
              </a:lnSpc>
              <a:buNone/>
              <a:defRPr sz="2200"/>
            </a:lvl1pPr>
            <a:lvl2pPr marL="457200">
              <a:defRPr/>
            </a:lvl2pPr>
            <a:lvl3pPr marL="914400">
              <a:defRPr/>
            </a:lvl3pPr>
            <a:lvl4pPr marL="1371600">
              <a:defRPr/>
            </a:lvl4pPr>
            <a:lvl5pPr marL="1828800">
              <a:defRPr/>
            </a:lvl5pPr>
          </a:lstStyle>
          <a:p>
            <a:pPr lvl="0"/>
            <a:r>
              <a:rPr lang="en-US"/>
              <a:t>Click to edit text</a:t>
            </a:r>
          </a:p>
        </p:txBody>
      </p:sp>
    </p:spTree>
    <p:extLst>
      <p:ext uri="{BB962C8B-B14F-4D97-AF65-F5344CB8AC3E}">
        <p14:creationId xmlns:p14="http://schemas.microsoft.com/office/powerpoint/2010/main" val="170820071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FCF6662-5275-D401-6C66-4097AC038FC8}"/>
              </a:ext>
            </a:extLst>
          </p:cNvPr>
          <p:cNvGrpSpPr/>
          <p:nvPr userDrawn="1"/>
        </p:nvGrpSpPr>
        <p:grpSpPr>
          <a:xfrm>
            <a:off x="7543752" y="0"/>
            <a:ext cx="6815995" cy="6873976"/>
            <a:chOff x="7504534" y="0"/>
            <a:chExt cx="6815995" cy="6873976"/>
          </a:xfrm>
        </p:grpSpPr>
        <p:sp>
          <p:nvSpPr>
            <p:cNvPr id="4" name="Freeform 3">
              <a:extLst>
                <a:ext uri="{FF2B5EF4-FFF2-40B4-BE49-F238E27FC236}">
                  <a16:creationId xmlns:a16="http://schemas.microsoft.com/office/drawing/2014/main" id="{6BCE9D3B-CF04-977E-FB2C-2559C6F80A96}"/>
                </a:ext>
              </a:extLst>
            </p:cNvPr>
            <p:cNvSpPr/>
            <p:nvPr userDrawn="1"/>
          </p:nvSpPr>
          <p:spPr>
            <a:xfrm>
              <a:off x="7504534" y="0"/>
              <a:ext cx="4696391" cy="6868723"/>
            </a:xfrm>
            <a:custGeom>
              <a:avLst/>
              <a:gdLst>
                <a:gd name="connsiteX0" fmla="*/ 4240634 w 4696391"/>
                <a:gd name="connsiteY0" fmla="*/ 0 h 6868723"/>
                <a:gd name="connsiteX1" fmla="*/ 4696391 w 4696391"/>
                <a:gd name="connsiteY1" fmla="*/ 0 h 6868723"/>
                <a:gd name="connsiteX2" fmla="*/ 4696391 w 4696391"/>
                <a:gd name="connsiteY2" fmla="*/ 6868723 h 6868723"/>
                <a:gd name="connsiteX3" fmla="*/ 2628088 w 4696391"/>
                <a:gd name="connsiteY3" fmla="*/ 6868723 h 6868723"/>
                <a:gd name="connsiteX4" fmla="*/ 0 w 4696391"/>
                <a:gd name="connsiteY4" fmla="*/ 4240635 h 6868723"/>
                <a:gd name="connsiteX5" fmla="*/ 4240634 w 4696391"/>
                <a:gd name="connsiteY5" fmla="*/ 0 h 686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6391" h="6868723">
                  <a:moveTo>
                    <a:pt x="4240634" y="0"/>
                  </a:moveTo>
                  <a:lnTo>
                    <a:pt x="4696391" y="0"/>
                  </a:lnTo>
                  <a:lnTo>
                    <a:pt x="4696391" y="6868723"/>
                  </a:lnTo>
                  <a:lnTo>
                    <a:pt x="2628088" y="6868723"/>
                  </a:lnTo>
                  <a:lnTo>
                    <a:pt x="0" y="4240635"/>
                  </a:lnTo>
                  <a:lnTo>
                    <a:pt x="4240634" y="0"/>
                  </a:lnTo>
                  <a:close/>
                </a:path>
              </a:pathLst>
            </a:custGeom>
            <a:solidFill>
              <a:schemeClr val="accent2"/>
            </a:solidFill>
            <a:ln>
              <a:solidFill>
                <a:srgbClr val="243C7E"/>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CD5CCD6F-092A-FD10-055C-C357EFC40E46}"/>
                </a:ext>
              </a:extLst>
            </p:cNvPr>
            <p:cNvSpPr/>
            <p:nvPr userDrawn="1"/>
          </p:nvSpPr>
          <p:spPr>
            <a:xfrm rot="18900000">
              <a:off x="9520419" y="2236660"/>
              <a:ext cx="4800110" cy="4048566"/>
            </a:xfrm>
            <a:custGeom>
              <a:avLst/>
              <a:gdLst>
                <a:gd name="connsiteX0" fmla="*/ 4800110 w 4800110"/>
                <a:gd name="connsiteY0" fmla="*/ 0 h 4048566"/>
                <a:gd name="connsiteX1" fmla="*/ 751544 w 4800110"/>
                <a:gd name="connsiteY1" fmla="*/ 4048566 h 4048566"/>
                <a:gd name="connsiteX2" fmla="*/ 0 w 4800110"/>
                <a:gd name="connsiteY2" fmla="*/ 3297021 h 4048566"/>
                <a:gd name="connsiteX3" fmla="*/ 0 w 4800110"/>
                <a:gd name="connsiteY3" fmla="*/ 0 h 4048566"/>
              </a:gdLst>
              <a:ahLst/>
              <a:cxnLst>
                <a:cxn ang="0">
                  <a:pos x="connsiteX0" y="connsiteY0"/>
                </a:cxn>
                <a:cxn ang="0">
                  <a:pos x="connsiteX1" y="connsiteY1"/>
                </a:cxn>
                <a:cxn ang="0">
                  <a:pos x="connsiteX2" y="connsiteY2"/>
                </a:cxn>
                <a:cxn ang="0">
                  <a:pos x="connsiteX3" y="connsiteY3"/>
                </a:cxn>
              </a:cxnLst>
              <a:rect l="l" t="t" r="r" b="b"/>
              <a:pathLst>
                <a:path w="4800110" h="4048566">
                  <a:moveTo>
                    <a:pt x="4800110" y="0"/>
                  </a:moveTo>
                  <a:lnTo>
                    <a:pt x="751544" y="4048566"/>
                  </a:lnTo>
                  <a:lnTo>
                    <a:pt x="0" y="3297021"/>
                  </a:ln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 name="Straight Connector 5">
              <a:extLst>
                <a:ext uri="{FF2B5EF4-FFF2-40B4-BE49-F238E27FC236}">
                  <a16:creationId xmlns:a16="http://schemas.microsoft.com/office/drawing/2014/main" id="{62A59043-366D-9CE9-1BB1-7445D90A3938}"/>
                </a:ext>
              </a:extLst>
            </p:cNvPr>
            <p:cNvCxnSpPr>
              <a:cxnSpLocks/>
            </p:cNvCxnSpPr>
            <p:nvPr userDrawn="1"/>
          </p:nvCxnSpPr>
          <p:spPr>
            <a:xfrm flipH="1" flipV="1">
              <a:off x="8287473" y="4309481"/>
              <a:ext cx="2558327" cy="256449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C8009C2-CF50-2D38-6D94-DF294EE7A1C9}"/>
                </a:ext>
              </a:extLst>
            </p:cNvPr>
            <p:cNvCxnSpPr>
              <a:cxnSpLocks/>
            </p:cNvCxnSpPr>
            <p:nvPr userDrawn="1"/>
          </p:nvCxnSpPr>
          <p:spPr>
            <a:xfrm flipH="1">
              <a:off x="8287473" y="428263"/>
              <a:ext cx="3913452" cy="387596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1C549B18-0484-2F48-8336-05C83AC32230}"/>
              </a:ext>
            </a:extLst>
          </p:cNvPr>
          <p:cNvCxnSpPr>
            <a:cxnSpLocks/>
          </p:cNvCxnSpPr>
          <p:nvPr userDrawn="1"/>
        </p:nvCxnSpPr>
        <p:spPr>
          <a:xfrm flipH="1">
            <a:off x="7804844" y="0"/>
            <a:ext cx="699584" cy="479711"/>
          </a:xfrm>
          <a:prstGeom prst="line">
            <a:avLst/>
          </a:prstGeom>
          <a:solidFill>
            <a:schemeClr val="accent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Freeform 7">
            <a:extLst>
              <a:ext uri="{FF2B5EF4-FFF2-40B4-BE49-F238E27FC236}">
                <a16:creationId xmlns:a16="http://schemas.microsoft.com/office/drawing/2014/main" id="{731773ED-A461-3E40-49B7-02308BAB6CDE}"/>
              </a:ext>
            </a:extLst>
          </p:cNvPr>
          <p:cNvSpPr/>
          <p:nvPr userDrawn="1"/>
        </p:nvSpPr>
        <p:spPr>
          <a:xfrm>
            <a:off x="7432607" y="-86640"/>
            <a:ext cx="4807536" cy="7031279"/>
          </a:xfrm>
          <a:custGeom>
            <a:avLst/>
            <a:gdLst>
              <a:gd name="connsiteX0" fmla="*/ 4240634 w 4696391"/>
              <a:gd name="connsiteY0" fmla="*/ 0 h 6868723"/>
              <a:gd name="connsiteX1" fmla="*/ 4696391 w 4696391"/>
              <a:gd name="connsiteY1" fmla="*/ 0 h 6868723"/>
              <a:gd name="connsiteX2" fmla="*/ 4696391 w 4696391"/>
              <a:gd name="connsiteY2" fmla="*/ 6868723 h 6868723"/>
              <a:gd name="connsiteX3" fmla="*/ 2628088 w 4696391"/>
              <a:gd name="connsiteY3" fmla="*/ 6868723 h 6868723"/>
              <a:gd name="connsiteX4" fmla="*/ 0 w 4696391"/>
              <a:gd name="connsiteY4" fmla="*/ 4240635 h 6868723"/>
              <a:gd name="connsiteX5" fmla="*/ 4240634 w 4696391"/>
              <a:gd name="connsiteY5" fmla="*/ 0 h 686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6391" h="6868723">
                <a:moveTo>
                  <a:pt x="4240634" y="0"/>
                </a:moveTo>
                <a:lnTo>
                  <a:pt x="4696391" y="0"/>
                </a:lnTo>
                <a:lnTo>
                  <a:pt x="4696391" y="6868723"/>
                </a:lnTo>
                <a:lnTo>
                  <a:pt x="2628088" y="6868723"/>
                </a:lnTo>
                <a:lnTo>
                  <a:pt x="0" y="4240635"/>
                </a:lnTo>
                <a:lnTo>
                  <a:pt x="4240634" y="0"/>
                </a:lnTo>
                <a:close/>
              </a:path>
            </a:pathLst>
          </a:custGeom>
          <a:solidFill>
            <a:srgbClr val="FFFFFF">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0" name="Straight Connector 9">
            <a:extLst>
              <a:ext uri="{FF2B5EF4-FFF2-40B4-BE49-F238E27FC236}">
                <a16:creationId xmlns:a16="http://schemas.microsoft.com/office/drawing/2014/main" id="{AF0E1A9B-7CA8-983B-9953-CF113BAAC324}"/>
              </a:ext>
            </a:extLst>
          </p:cNvPr>
          <p:cNvCxnSpPr>
            <a:cxnSpLocks/>
          </p:cNvCxnSpPr>
          <p:nvPr userDrawn="1"/>
        </p:nvCxnSpPr>
        <p:spPr>
          <a:xfrm>
            <a:off x="-32084" y="6673516"/>
            <a:ext cx="12254709" cy="0"/>
          </a:xfrm>
          <a:prstGeom prst="line">
            <a:avLst/>
          </a:prstGeom>
          <a:ln w="38100">
            <a:solidFill>
              <a:srgbClr val="0083AD"/>
            </a:solidFill>
          </a:ln>
        </p:spPr>
        <p:style>
          <a:lnRef idx="1">
            <a:schemeClr val="accent1"/>
          </a:lnRef>
          <a:fillRef idx="0">
            <a:schemeClr val="accent1"/>
          </a:fillRef>
          <a:effectRef idx="0">
            <a:schemeClr val="accent1"/>
          </a:effectRef>
          <a:fontRef idx="minor">
            <a:schemeClr val="tx1"/>
          </a:fontRef>
        </p:style>
      </p:cxnSp>
      <p:sp>
        <p:nvSpPr>
          <p:cNvPr id="13" name="Title 1" title="Title">
            <a:extLst>
              <a:ext uri="{FF2B5EF4-FFF2-40B4-BE49-F238E27FC236}">
                <a16:creationId xmlns:a16="http://schemas.microsoft.com/office/drawing/2014/main" id="{C3B16CF1-D27F-D3E3-F345-45957ABF5A13}"/>
              </a:ext>
            </a:extLst>
          </p:cNvPr>
          <p:cNvSpPr>
            <a:spLocks noGrp="1"/>
          </p:cNvSpPr>
          <p:nvPr>
            <p:ph type="ctrTitle" hasCustomPrompt="1"/>
          </p:nvPr>
        </p:nvSpPr>
        <p:spPr>
          <a:xfrm>
            <a:off x="557850" y="433079"/>
            <a:ext cx="11076297" cy="736577"/>
          </a:xfrm>
          <a:prstGeom prst="rect">
            <a:avLst/>
          </a:prstGeom>
        </p:spPr>
        <p:txBody>
          <a:bodyPr anchor="b">
            <a:normAutofit/>
          </a:bodyPr>
          <a:lstStyle>
            <a:lvl1pPr algn="l">
              <a:defRPr sz="3600" b="1">
                <a:solidFill>
                  <a:schemeClr val="accent1"/>
                </a:solidFill>
              </a:defRPr>
            </a:lvl1pPr>
          </a:lstStyle>
          <a:p>
            <a:r>
              <a:rPr lang="en-US" noProof="0"/>
              <a:t>Click To Edit Title</a:t>
            </a:r>
          </a:p>
        </p:txBody>
      </p:sp>
      <p:sp>
        <p:nvSpPr>
          <p:cNvPr id="14" name="Text Placeholder 2">
            <a:extLst>
              <a:ext uri="{FF2B5EF4-FFF2-40B4-BE49-F238E27FC236}">
                <a16:creationId xmlns:a16="http://schemas.microsoft.com/office/drawing/2014/main" id="{771E4137-D205-29E4-C465-0EAD522E3634}"/>
              </a:ext>
            </a:extLst>
          </p:cNvPr>
          <p:cNvSpPr>
            <a:spLocks noGrp="1"/>
          </p:cNvSpPr>
          <p:nvPr>
            <p:ph idx="1" hasCustomPrompt="1"/>
          </p:nvPr>
        </p:nvSpPr>
        <p:spPr>
          <a:xfrm>
            <a:off x="557852" y="1371604"/>
            <a:ext cx="11076296" cy="4805360"/>
          </a:xfrm>
          <a:prstGeom prst="rect">
            <a:avLst/>
          </a:prstGeom>
        </p:spPr>
        <p:txBody>
          <a:bodyPr vert="horz" lIns="91440" tIns="45720" rIns="91440" bIns="45720" rtlCol="0">
            <a:normAutofit/>
          </a:bodyPr>
          <a:lstStyle>
            <a:lvl1pPr marL="0" indent="0">
              <a:lnSpc>
                <a:spcPct val="100000"/>
              </a:lnSpc>
              <a:buNone/>
              <a:defRPr sz="2200"/>
            </a:lvl1pPr>
            <a:lvl2pPr marL="457200">
              <a:defRPr/>
            </a:lvl2pPr>
            <a:lvl3pPr marL="914400">
              <a:defRPr/>
            </a:lvl3pPr>
            <a:lvl4pPr marL="1371600">
              <a:defRPr/>
            </a:lvl4pPr>
            <a:lvl5pPr marL="1828800">
              <a:defRPr/>
            </a:lvl5pPr>
          </a:lstStyle>
          <a:p>
            <a:pPr lvl="0"/>
            <a:r>
              <a:rPr lang="en-US"/>
              <a:t>Click to edit text</a:t>
            </a:r>
          </a:p>
        </p:txBody>
      </p:sp>
    </p:spTree>
    <p:extLst>
      <p:ext uri="{BB962C8B-B14F-4D97-AF65-F5344CB8AC3E}">
        <p14:creationId xmlns:p14="http://schemas.microsoft.com/office/powerpoint/2010/main" val="3657493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FE8D67A-E179-45BA-1E0C-DA1BDBE84BFE}"/>
              </a:ext>
            </a:extLst>
          </p:cNvPr>
          <p:cNvCxnSpPr>
            <a:cxnSpLocks/>
          </p:cNvCxnSpPr>
          <p:nvPr userDrawn="1"/>
        </p:nvCxnSpPr>
        <p:spPr>
          <a:xfrm>
            <a:off x="-32084" y="6673516"/>
            <a:ext cx="12254709" cy="0"/>
          </a:xfrm>
          <a:prstGeom prst="line">
            <a:avLst/>
          </a:prstGeom>
          <a:ln w="38100">
            <a:solidFill>
              <a:srgbClr val="0083AD"/>
            </a:solidFill>
          </a:ln>
        </p:spPr>
        <p:style>
          <a:lnRef idx="1">
            <a:schemeClr val="accent1"/>
          </a:lnRef>
          <a:fillRef idx="0">
            <a:schemeClr val="accent1"/>
          </a:fillRef>
          <a:effectRef idx="0">
            <a:schemeClr val="accent1"/>
          </a:effectRef>
          <a:fontRef idx="minor">
            <a:schemeClr val="tx1"/>
          </a:fontRef>
        </p:style>
      </p:cxnSp>
      <p:sp>
        <p:nvSpPr>
          <p:cNvPr id="3" name="Title 1" title="Title">
            <a:extLst>
              <a:ext uri="{FF2B5EF4-FFF2-40B4-BE49-F238E27FC236}">
                <a16:creationId xmlns:a16="http://schemas.microsoft.com/office/drawing/2014/main" id="{1DF8979A-4773-E7F0-1BCF-0B3738A9B051}"/>
              </a:ext>
            </a:extLst>
          </p:cNvPr>
          <p:cNvSpPr>
            <a:spLocks noGrp="1"/>
          </p:cNvSpPr>
          <p:nvPr>
            <p:ph type="ctrTitle" hasCustomPrompt="1"/>
          </p:nvPr>
        </p:nvSpPr>
        <p:spPr>
          <a:xfrm>
            <a:off x="557850" y="433079"/>
            <a:ext cx="11076297" cy="736577"/>
          </a:xfrm>
          <a:prstGeom prst="rect">
            <a:avLst/>
          </a:prstGeom>
        </p:spPr>
        <p:txBody>
          <a:bodyPr anchor="b">
            <a:normAutofit/>
          </a:bodyPr>
          <a:lstStyle>
            <a:lvl1pPr algn="l">
              <a:defRPr sz="3600" b="1">
                <a:solidFill>
                  <a:schemeClr val="accent1"/>
                </a:solidFill>
              </a:defRPr>
            </a:lvl1pPr>
          </a:lstStyle>
          <a:p>
            <a:r>
              <a:rPr lang="en-US" noProof="0"/>
              <a:t>Click To Edit Title</a:t>
            </a:r>
          </a:p>
        </p:txBody>
      </p:sp>
      <p:sp>
        <p:nvSpPr>
          <p:cNvPr id="4" name="Text Placeholder 2">
            <a:extLst>
              <a:ext uri="{FF2B5EF4-FFF2-40B4-BE49-F238E27FC236}">
                <a16:creationId xmlns:a16="http://schemas.microsoft.com/office/drawing/2014/main" id="{68C5E4BB-40B2-8D10-2255-3C6E1AD10B57}"/>
              </a:ext>
            </a:extLst>
          </p:cNvPr>
          <p:cNvSpPr>
            <a:spLocks noGrp="1"/>
          </p:cNvSpPr>
          <p:nvPr>
            <p:ph idx="1" hasCustomPrompt="1"/>
          </p:nvPr>
        </p:nvSpPr>
        <p:spPr>
          <a:xfrm>
            <a:off x="557852" y="1371604"/>
            <a:ext cx="11076296" cy="4805360"/>
          </a:xfrm>
          <a:prstGeom prst="rect">
            <a:avLst/>
          </a:prstGeom>
        </p:spPr>
        <p:txBody>
          <a:bodyPr vert="horz" lIns="91440" tIns="45720" rIns="91440" bIns="45720" rtlCol="0">
            <a:normAutofit/>
          </a:bodyPr>
          <a:lstStyle>
            <a:lvl1pPr marL="0" indent="0">
              <a:lnSpc>
                <a:spcPct val="100000"/>
              </a:lnSpc>
              <a:buNone/>
              <a:defRPr sz="2200"/>
            </a:lvl1pPr>
            <a:lvl2pPr marL="457200">
              <a:defRPr/>
            </a:lvl2pPr>
            <a:lvl3pPr marL="914400">
              <a:defRPr/>
            </a:lvl3pPr>
            <a:lvl4pPr marL="1371600">
              <a:defRPr/>
            </a:lvl4pPr>
            <a:lvl5pPr marL="1828800">
              <a:defRPr/>
            </a:lvl5pPr>
          </a:lstStyle>
          <a:p>
            <a:pPr lvl="0"/>
            <a:r>
              <a:rPr lang="en-US"/>
              <a:t>Click to edit text</a:t>
            </a:r>
          </a:p>
        </p:txBody>
      </p:sp>
    </p:spTree>
    <p:extLst>
      <p:ext uri="{BB962C8B-B14F-4D97-AF65-F5344CB8AC3E}">
        <p14:creationId xmlns:p14="http://schemas.microsoft.com/office/powerpoint/2010/main" val="4229301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_v5">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1C549B18-0484-2F48-8336-05C83AC32230}"/>
              </a:ext>
            </a:extLst>
          </p:cNvPr>
          <p:cNvCxnSpPr>
            <a:cxnSpLocks/>
          </p:cNvCxnSpPr>
          <p:nvPr userDrawn="1"/>
        </p:nvCxnSpPr>
        <p:spPr>
          <a:xfrm flipH="1">
            <a:off x="7804844" y="0"/>
            <a:ext cx="699584" cy="479711"/>
          </a:xfrm>
          <a:prstGeom prst="line">
            <a:avLst/>
          </a:prstGeom>
          <a:solidFill>
            <a:schemeClr val="accent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15852D7-1D0B-EAE7-1944-EBB768E2FE68}"/>
              </a:ext>
            </a:extLst>
          </p:cNvPr>
          <p:cNvGrpSpPr/>
          <p:nvPr userDrawn="1"/>
        </p:nvGrpSpPr>
        <p:grpSpPr>
          <a:xfrm rot="2700000">
            <a:off x="10077422" y="-261725"/>
            <a:ext cx="3159196" cy="1601118"/>
            <a:chOff x="5672096" y="809273"/>
            <a:chExt cx="2047500" cy="1023750"/>
          </a:xfrm>
        </p:grpSpPr>
        <p:sp>
          <p:nvSpPr>
            <p:cNvPr id="6" name="Triangle 5">
              <a:extLst>
                <a:ext uri="{FF2B5EF4-FFF2-40B4-BE49-F238E27FC236}">
                  <a16:creationId xmlns:a16="http://schemas.microsoft.com/office/drawing/2014/main" id="{692C9E5E-A693-DC03-6FF2-4559A1F6632C}"/>
                </a:ext>
              </a:extLst>
            </p:cNvPr>
            <p:cNvSpPr/>
            <p:nvPr userDrawn="1"/>
          </p:nvSpPr>
          <p:spPr>
            <a:xfrm>
              <a:off x="5672096" y="809273"/>
              <a:ext cx="2047500" cy="1023750"/>
            </a:xfrm>
            <a:prstGeom prst="triangle">
              <a:avLst/>
            </a:prstGeom>
            <a:solidFill>
              <a:srgbClr val="00A896">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iangle 6">
              <a:extLst>
                <a:ext uri="{FF2B5EF4-FFF2-40B4-BE49-F238E27FC236}">
                  <a16:creationId xmlns:a16="http://schemas.microsoft.com/office/drawing/2014/main" id="{3C5531D8-1A04-0ABF-6E7E-04B34A9718A2}"/>
                </a:ext>
              </a:extLst>
            </p:cNvPr>
            <p:cNvSpPr/>
            <p:nvPr userDrawn="1"/>
          </p:nvSpPr>
          <p:spPr>
            <a:xfrm>
              <a:off x="5977012" y="809273"/>
              <a:ext cx="1437668" cy="718834"/>
            </a:xfrm>
            <a:prstGeom prst="triangle">
              <a:avLst/>
            </a:prstGeom>
            <a:solidFill>
              <a:srgbClr val="00A8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 name="Straight Connector 10">
            <a:extLst>
              <a:ext uri="{FF2B5EF4-FFF2-40B4-BE49-F238E27FC236}">
                <a16:creationId xmlns:a16="http://schemas.microsoft.com/office/drawing/2014/main" id="{6A4CE2D0-2516-8C50-127E-24285EF9BAC1}"/>
              </a:ext>
            </a:extLst>
          </p:cNvPr>
          <p:cNvCxnSpPr>
            <a:cxnSpLocks/>
          </p:cNvCxnSpPr>
          <p:nvPr userDrawn="1"/>
        </p:nvCxnSpPr>
        <p:spPr>
          <a:xfrm>
            <a:off x="10862945" y="-12356"/>
            <a:ext cx="1391764" cy="13941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8AF4F6D-6904-E28E-B77F-3065DFCB7B0F}"/>
              </a:ext>
            </a:extLst>
          </p:cNvPr>
          <p:cNvCxnSpPr>
            <a:cxnSpLocks/>
          </p:cNvCxnSpPr>
          <p:nvPr userDrawn="1"/>
        </p:nvCxnSpPr>
        <p:spPr>
          <a:xfrm>
            <a:off x="9715500" y="-68485"/>
            <a:ext cx="2539209" cy="2526109"/>
          </a:xfrm>
          <a:prstGeom prst="line">
            <a:avLst/>
          </a:prstGeom>
          <a:ln w="38100">
            <a:solidFill>
              <a:srgbClr val="0083AD"/>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400DD5F5-8F15-6C9F-F70A-F6F1472061EF}"/>
              </a:ext>
            </a:extLst>
          </p:cNvPr>
          <p:cNvCxnSpPr>
            <a:cxnSpLocks/>
          </p:cNvCxnSpPr>
          <p:nvPr userDrawn="1"/>
        </p:nvCxnSpPr>
        <p:spPr>
          <a:xfrm>
            <a:off x="-32084" y="6673516"/>
            <a:ext cx="12254709" cy="0"/>
          </a:xfrm>
          <a:prstGeom prst="line">
            <a:avLst/>
          </a:prstGeom>
          <a:ln w="38100">
            <a:solidFill>
              <a:srgbClr val="0083AD"/>
            </a:solidFill>
          </a:ln>
        </p:spPr>
        <p:style>
          <a:lnRef idx="1">
            <a:schemeClr val="accent1"/>
          </a:lnRef>
          <a:fillRef idx="0">
            <a:schemeClr val="accent1"/>
          </a:fillRef>
          <a:effectRef idx="0">
            <a:schemeClr val="accent1"/>
          </a:effectRef>
          <a:fontRef idx="minor">
            <a:schemeClr val="tx1"/>
          </a:fontRef>
        </p:style>
      </p:cxnSp>
      <p:sp>
        <p:nvSpPr>
          <p:cNvPr id="4" name="Title 1" title="Title">
            <a:extLst>
              <a:ext uri="{FF2B5EF4-FFF2-40B4-BE49-F238E27FC236}">
                <a16:creationId xmlns:a16="http://schemas.microsoft.com/office/drawing/2014/main" id="{132E2B73-95C5-FE8B-9F58-4DE0805B0C70}"/>
              </a:ext>
            </a:extLst>
          </p:cNvPr>
          <p:cNvSpPr>
            <a:spLocks noGrp="1"/>
          </p:cNvSpPr>
          <p:nvPr>
            <p:ph type="ctrTitle" hasCustomPrompt="1"/>
          </p:nvPr>
        </p:nvSpPr>
        <p:spPr>
          <a:xfrm>
            <a:off x="557850" y="433079"/>
            <a:ext cx="11076297" cy="736577"/>
          </a:xfrm>
          <a:prstGeom prst="rect">
            <a:avLst/>
          </a:prstGeom>
        </p:spPr>
        <p:txBody>
          <a:bodyPr anchor="b">
            <a:normAutofit/>
          </a:bodyPr>
          <a:lstStyle>
            <a:lvl1pPr algn="l">
              <a:defRPr sz="3600" b="1">
                <a:solidFill>
                  <a:schemeClr val="accent1"/>
                </a:solidFill>
              </a:defRPr>
            </a:lvl1pPr>
          </a:lstStyle>
          <a:p>
            <a:r>
              <a:rPr lang="en-US" noProof="0"/>
              <a:t>Click To Edit Title</a:t>
            </a:r>
          </a:p>
        </p:txBody>
      </p:sp>
      <p:sp>
        <p:nvSpPr>
          <p:cNvPr id="8" name="Text Placeholder 2">
            <a:extLst>
              <a:ext uri="{FF2B5EF4-FFF2-40B4-BE49-F238E27FC236}">
                <a16:creationId xmlns:a16="http://schemas.microsoft.com/office/drawing/2014/main" id="{D07A214D-65D4-5487-4391-95BD969CEED3}"/>
              </a:ext>
            </a:extLst>
          </p:cNvPr>
          <p:cNvSpPr>
            <a:spLocks noGrp="1"/>
          </p:cNvSpPr>
          <p:nvPr>
            <p:ph idx="1" hasCustomPrompt="1"/>
          </p:nvPr>
        </p:nvSpPr>
        <p:spPr>
          <a:xfrm>
            <a:off x="557852" y="1371604"/>
            <a:ext cx="11076296" cy="4805360"/>
          </a:xfrm>
          <a:prstGeom prst="rect">
            <a:avLst/>
          </a:prstGeom>
        </p:spPr>
        <p:txBody>
          <a:bodyPr vert="horz" lIns="91440" tIns="45720" rIns="91440" bIns="45720" rtlCol="0">
            <a:normAutofit/>
          </a:bodyPr>
          <a:lstStyle>
            <a:lvl1pPr marL="0" indent="0">
              <a:lnSpc>
                <a:spcPct val="100000"/>
              </a:lnSpc>
              <a:buNone/>
              <a:defRPr sz="2200"/>
            </a:lvl1pPr>
            <a:lvl2pPr marL="457200">
              <a:defRPr/>
            </a:lvl2pPr>
            <a:lvl3pPr marL="914400">
              <a:defRPr/>
            </a:lvl3pPr>
            <a:lvl4pPr marL="1371600">
              <a:defRPr/>
            </a:lvl4pPr>
            <a:lvl5pPr marL="1828800">
              <a:defRPr/>
            </a:lvl5pPr>
          </a:lstStyle>
          <a:p>
            <a:pPr lvl="0"/>
            <a:r>
              <a:rPr lang="en-US"/>
              <a:t>Click to edit text</a:t>
            </a:r>
          </a:p>
        </p:txBody>
      </p:sp>
    </p:spTree>
    <p:extLst>
      <p:ext uri="{BB962C8B-B14F-4D97-AF65-F5344CB8AC3E}">
        <p14:creationId xmlns:p14="http://schemas.microsoft.com/office/powerpoint/2010/main" val="166316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_v4">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1C549B18-0484-2F48-8336-05C83AC32230}"/>
              </a:ext>
            </a:extLst>
          </p:cNvPr>
          <p:cNvCxnSpPr>
            <a:cxnSpLocks/>
          </p:cNvCxnSpPr>
          <p:nvPr userDrawn="1"/>
        </p:nvCxnSpPr>
        <p:spPr>
          <a:xfrm flipH="1">
            <a:off x="7804844" y="0"/>
            <a:ext cx="699584" cy="479711"/>
          </a:xfrm>
          <a:prstGeom prst="line">
            <a:avLst/>
          </a:prstGeom>
          <a:solidFill>
            <a:schemeClr val="accent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15852D7-1D0B-EAE7-1944-EBB768E2FE68}"/>
              </a:ext>
            </a:extLst>
          </p:cNvPr>
          <p:cNvGrpSpPr/>
          <p:nvPr userDrawn="1"/>
        </p:nvGrpSpPr>
        <p:grpSpPr>
          <a:xfrm rot="2700000">
            <a:off x="10077422" y="-261725"/>
            <a:ext cx="3159196" cy="1601118"/>
            <a:chOff x="5672096" y="809273"/>
            <a:chExt cx="2047500" cy="1023750"/>
          </a:xfrm>
        </p:grpSpPr>
        <p:sp>
          <p:nvSpPr>
            <p:cNvPr id="6" name="Triangle 5">
              <a:extLst>
                <a:ext uri="{FF2B5EF4-FFF2-40B4-BE49-F238E27FC236}">
                  <a16:creationId xmlns:a16="http://schemas.microsoft.com/office/drawing/2014/main" id="{692C9E5E-A693-DC03-6FF2-4559A1F6632C}"/>
                </a:ext>
              </a:extLst>
            </p:cNvPr>
            <p:cNvSpPr/>
            <p:nvPr userDrawn="1"/>
          </p:nvSpPr>
          <p:spPr>
            <a:xfrm>
              <a:off x="5672096" y="809273"/>
              <a:ext cx="2047500" cy="1023750"/>
            </a:xfrm>
            <a:prstGeom prst="triangle">
              <a:avLst/>
            </a:prstGeom>
            <a:solidFill>
              <a:schemeClr val="accent6">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iangle 6">
              <a:extLst>
                <a:ext uri="{FF2B5EF4-FFF2-40B4-BE49-F238E27FC236}">
                  <a16:creationId xmlns:a16="http://schemas.microsoft.com/office/drawing/2014/main" id="{3C5531D8-1A04-0ABF-6E7E-04B34A9718A2}"/>
                </a:ext>
              </a:extLst>
            </p:cNvPr>
            <p:cNvSpPr/>
            <p:nvPr userDrawn="1"/>
          </p:nvSpPr>
          <p:spPr>
            <a:xfrm>
              <a:off x="5977012" y="809273"/>
              <a:ext cx="1437668" cy="718834"/>
            </a:xfrm>
            <a:prstGeom prs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 name="Straight Connector 10">
            <a:extLst>
              <a:ext uri="{FF2B5EF4-FFF2-40B4-BE49-F238E27FC236}">
                <a16:creationId xmlns:a16="http://schemas.microsoft.com/office/drawing/2014/main" id="{6A4CE2D0-2516-8C50-127E-24285EF9BAC1}"/>
              </a:ext>
            </a:extLst>
          </p:cNvPr>
          <p:cNvCxnSpPr>
            <a:cxnSpLocks/>
          </p:cNvCxnSpPr>
          <p:nvPr userDrawn="1"/>
        </p:nvCxnSpPr>
        <p:spPr>
          <a:xfrm>
            <a:off x="10862945" y="-12356"/>
            <a:ext cx="1391764" cy="13941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8AF4F6D-6904-E28E-B77F-3065DFCB7B0F}"/>
              </a:ext>
            </a:extLst>
          </p:cNvPr>
          <p:cNvCxnSpPr>
            <a:cxnSpLocks/>
          </p:cNvCxnSpPr>
          <p:nvPr userDrawn="1"/>
        </p:nvCxnSpPr>
        <p:spPr>
          <a:xfrm>
            <a:off x="9715500" y="-68485"/>
            <a:ext cx="2539209" cy="2526109"/>
          </a:xfrm>
          <a:prstGeom prst="line">
            <a:avLst/>
          </a:prstGeom>
          <a:ln w="38100">
            <a:solidFill>
              <a:srgbClr val="0083AD"/>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34781B76-DD25-5403-CD7D-AB17D61A92B4}"/>
              </a:ext>
            </a:extLst>
          </p:cNvPr>
          <p:cNvCxnSpPr>
            <a:cxnSpLocks/>
          </p:cNvCxnSpPr>
          <p:nvPr userDrawn="1"/>
        </p:nvCxnSpPr>
        <p:spPr>
          <a:xfrm>
            <a:off x="-32084" y="6673516"/>
            <a:ext cx="12254709" cy="0"/>
          </a:xfrm>
          <a:prstGeom prst="line">
            <a:avLst/>
          </a:prstGeom>
          <a:ln w="38100">
            <a:solidFill>
              <a:srgbClr val="0083AD"/>
            </a:solidFill>
          </a:ln>
        </p:spPr>
        <p:style>
          <a:lnRef idx="1">
            <a:schemeClr val="accent1"/>
          </a:lnRef>
          <a:fillRef idx="0">
            <a:schemeClr val="accent1"/>
          </a:fillRef>
          <a:effectRef idx="0">
            <a:schemeClr val="accent1"/>
          </a:effectRef>
          <a:fontRef idx="minor">
            <a:schemeClr val="tx1"/>
          </a:fontRef>
        </p:style>
      </p:cxnSp>
      <p:sp>
        <p:nvSpPr>
          <p:cNvPr id="4" name="Title 1" title="Title">
            <a:extLst>
              <a:ext uri="{FF2B5EF4-FFF2-40B4-BE49-F238E27FC236}">
                <a16:creationId xmlns:a16="http://schemas.microsoft.com/office/drawing/2014/main" id="{1276F87D-79FB-CC59-980C-177A0FD0F4BE}"/>
              </a:ext>
            </a:extLst>
          </p:cNvPr>
          <p:cNvSpPr>
            <a:spLocks noGrp="1"/>
          </p:cNvSpPr>
          <p:nvPr>
            <p:ph type="ctrTitle" hasCustomPrompt="1"/>
          </p:nvPr>
        </p:nvSpPr>
        <p:spPr>
          <a:xfrm>
            <a:off x="557850" y="433079"/>
            <a:ext cx="11076297" cy="736577"/>
          </a:xfrm>
          <a:prstGeom prst="rect">
            <a:avLst/>
          </a:prstGeom>
        </p:spPr>
        <p:txBody>
          <a:bodyPr anchor="b">
            <a:normAutofit/>
          </a:bodyPr>
          <a:lstStyle>
            <a:lvl1pPr algn="l">
              <a:defRPr sz="3600" b="1">
                <a:solidFill>
                  <a:schemeClr val="accent1"/>
                </a:solidFill>
              </a:defRPr>
            </a:lvl1pPr>
          </a:lstStyle>
          <a:p>
            <a:r>
              <a:rPr lang="en-US" noProof="0"/>
              <a:t>Click To Edit Title</a:t>
            </a:r>
          </a:p>
        </p:txBody>
      </p:sp>
      <p:sp>
        <p:nvSpPr>
          <p:cNvPr id="8" name="Text Placeholder 2">
            <a:extLst>
              <a:ext uri="{FF2B5EF4-FFF2-40B4-BE49-F238E27FC236}">
                <a16:creationId xmlns:a16="http://schemas.microsoft.com/office/drawing/2014/main" id="{001EEA70-6691-887F-B8B5-88DF35AAC662}"/>
              </a:ext>
            </a:extLst>
          </p:cNvPr>
          <p:cNvSpPr>
            <a:spLocks noGrp="1"/>
          </p:cNvSpPr>
          <p:nvPr>
            <p:ph idx="1" hasCustomPrompt="1"/>
          </p:nvPr>
        </p:nvSpPr>
        <p:spPr>
          <a:xfrm>
            <a:off x="557852" y="1371604"/>
            <a:ext cx="11076296" cy="4805360"/>
          </a:xfrm>
          <a:prstGeom prst="rect">
            <a:avLst/>
          </a:prstGeom>
        </p:spPr>
        <p:txBody>
          <a:bodyPr vert="horz" lIns="91440" tIns="45720" rIns="91440" bIns="45720" rtlCol="0">
            <a:normAutofit/>
          </a:bodyPr>
          <a:lstStyle>
            <a:lvl1pPr marL="0" indent="0">
              <a:lnSpc>
                <a:spcPct val="100000"/>
              </a:lnSpc>
              <a:buNone/>
              <a:defRPr sz="2200"/>
            </a:lvl1pPr>
            <a:lvl2pPr marL="457200">
              <a:defRPr/>
            </a:lvl2pPr>
            <a:lvl3pPr marL="914400">
              <a:defRPr/>
            </a:lvl3pPr>
            <a:lvl4pPr marL="1371600">
              <a:defRPr/>
            </a:lvl4pPr>
            <a:lvl5pPr marL="1828800">
              <a:defRPr/>
            </a:lvl5pPr>
          </a:lstStyle>
          <a:p>
            <a:pPr lvl="0"/>
            <a:r>
              <a:rPr lang="en-US"/>
              <a:t>Click to edit text</a:t>
            </a:r>
          </a:p>
        </p:txBody>
      </p:sp>
    </p:spTree>
    <p:extLst>
      <p:ext uri="{BB962C8B-B14F-4D97-AF65-F5344CB8AC3E}">
        <p14:creationId xmlns:p14="http://schemas.microsoft.com/office/powerpoint/2010/main" val="2298800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er Slide 1">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864BC402-0B0E-3046-FE8A-8719705E674D}"/>
              </a:ext>
            </a:extLst>
          </p:cNvPr>
          <p:cNvGrpSpPr/>
          <p:nvPr userDrawn="1"/>
        </p:nvGrpSpPr>
        <p:grpSpPr>
          <a:xfrm>
            <a:off x="7961749" y="0"/>
            <a:ext cx="6815995" cy="6873976"/>
            <a:chOff x="7504534" y="0"/>
            <a:chExt cx="6815995" cy="6873976"/>
          </a:xfrm>
        </p:grpSpPr>
        <p:sp>
          <p:nvSpPr>
            <p:cNvPr id="36" name="Freeform 35">
              <a:extLst>
                <a:ext uri="{FF2B5EF4-FFF2-40B4-BE49-F238E27FC236}">
                  <a16:creationId xmlns:a16="http://schemas.microsoft.com/office/drawing/2014/main" id="{D68C6590-F3A8-EC1C-E2BE-F786DEE433FD}"/>
                </a:ext>
              </a:extLst>
            </p:cNvPr>
            <p:cNvSpPr/>
            <p:nvPr userDrawn="1"/>
          </p:nvSpPr>
          <p:spPr>
            <a:xfrm>
              <a:off x="7504534" y="0"/>
              <a:ext cx="4696391" cy="6868723"/>
            </a:xfrm>
            <a:custGeom>
              <a:avLst/>
              <a:gdLst>
                <a:gd name="connsiteX0" fmla="*/ 4240634 w 4696391"/>
                <a:gd name="connsiteY0" fmla="*/ 0 h 6868723"/>
                <a:gd name="connsiteX1" fmla="*/ 4696391 w 4696391"/>
                <a:gd name="connsiteY1" fmla="*/ 0 h 6868723"/>
                <a:gd name="connsiteX2" fmla="*/ 4696391 w 4696391"/>
                <a:gd name="connsiteY2" fmla="*/ 6868723 h 6868723"/>
                <a:gd name="connsiteX3" fmla="*/ 2628088 w 4696391"/>
                <a:gd name="connsiteY3" fmla="*/ 6868723 h 6868723"/>
                <a:gd name="connsiteX4" fmla="*/ 0 w 4696391"/>
                <a:gd name="connsiteY4" fmla="*/ 4240635 h 6868723"/>
                <a:gd name="connsiteX5" fmla="*/ 4240634 w 4696391"/>
                <a:gd name="connsiteY5" fmla="*/ 0 h 686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6391" h="6868723">
                  <a:moveTo>
                    <a:pt x="4240634" y="0"/>
                  </a:moveTo>
                  <a:lnTo>
                    <a:pt x="4696391" y="0"/>
                  </a:lnTo>
                  <a:lnTo>
                    <a:pt x="4696391" y="6868723"/>
                  </a:lnTo>
                  <a:lnTo>
                    <a:pt x="2628088" y="6868723"/>
                  </a:lnTo>
                  <a:lnTo>
                    <a:pt x="0" y="4240635"/>
                  </a:lnTo>
                  <a:lnTo>
                    <a:pt x="4240634" y="0"/>
                  </a:lnTo>
                  <a:close/>
                </a:path>
              </a:pathLst>
            </a:cu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60773D60-3571-99A9-3305-C9742C7D022D}"/>
                </a:ext>
              </a:extLst>
            </p:cNvPr>
            <p:cNvSpPr/>
            <p:nvPr userDrawn="1"/>
          </p:nvSpPr>
          <p:spPr>
            <a:xfrm rot="18900000">
              <a:off x="9520419" y="2236660"/>
              <a:ext cx="4800110" cy="4048566"/>
            </a:xfrm>
            <a:custGeom>
              <a:avLst/>
              <a:gdLst>
                <a:gd name="connsiteX0" fmla="*/ 4800110 w 4800110"/>
                <a:gd name="connsiteY0" fmla="*/ 0 h 4048566"/>
                <a:gd name="connsiteX1" fmla="*/ 751544 w 4800110"/>
                <a:gd name="connsiteY1" fmla="*/ 4048566 h 4048566"/>
                <a:gd name="connsiteX2" fmla="*/ 0 w 4800110"/>
                <a:gd name="connsiteY2" fmla="*/ 3297021 h 4048566"/>
                <a:gd name="connsiteX3" fmla="*/ 0 w 4800110"/>
                <a:gd name="connsiteY3" fmla="*/ 0 h 4048566"/>
              </a:gdLst>
              <a:ahLst/>
              <a:cxnLst>
                <a:cxn ang="0">
                  <a:pos x="connsiteX0" y="connsiteY0"/>
                </a:cxn>
                <a:cxn ang="0">
                  <a:pos x="connsiteX1" y="connsiteY1"/>
                </a:cxn>
                <a:cxn ang="0">
                  <a:pos x="connsiteX2" y="connsiteY2"/>
                </a:cxn>
                <a:cxn ang="0">
                  <a:pos x="connsiteX3" y="connsiteY3"/>
                </a:cxn>
              </a:cxnLst>
              <a:rect l="l" t="t" r="r" b="b"/>
              <a:pathLst>
                <a:path w="4800110" h="4048566">
                  <a:moveTo>
                    <a:pt x="4800110" y="0"/>
                  </a:moveTo>
                  <a:lnTo>
                    <a:pt x="751544" y="4048566"/>
                  </a:lnTo>
                  <a:lnTo>
                    <a:pt x="0" y="3297021"/>
                  </a:lnTo>
                  <a:lnTo>
                    <a:pt x="0" y="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38" name="Straight Connector 37">
              <a:extLst>
                <a:ext uri="{FF2B5EF4-FFF2-40B4-BE49-F238E27FC236}">
                  <a16:creationId xmlns:a16="http://schemas.microsoft.com/office/drawing/2014/main" id="{CF56F70E-B693-DA2D-1AD1-66E9FB40CA1E}"/>
                </a:ext>
              </a:extLst>
            </p:cNvPr>
            <p:cNvCxnSpPr>
              <a:cxnSpLocks/>
            </p:cNvCxnSpPr>
            <p:nvPr userDrawn="1"/>
          </p:nvCxnSpPr>
          <p:spPr>
            <a:xfrm flipH="1" flipV="1">
              <a:off x="8287473" y="4309481"/>
              <a:ext cx="2558327" cy="256449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565F0E1-3891-966C-1F8D-F5E1491A119D}"/>
                </a:ext>
              </a:extLst>
            </p:cNvPr>
            <p:cNvCxnSpPr>
              <a:cxnSpLocks/>
            </p:cNvCxnSpPr>
            <p:nvPr userDrawn="1"/>
          </p:nvCxnSpPr>
          <p:spPr>
            <a:xfrm flipH="1">
              <a:off x="8287473" y="428263"/>
              <a:ext cx="3913452" cy="387596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Title 1" title="Title">
            <a:extLst>
              <a:ext uri="{FF2B5EF4-FFF2-40B4-BE49-F238E27FC236}">
                <a16:creationId xmlns:a16="http://schemas.microsoft.com/office/drawing/2014/main" id="{36627CA3-3CF7-3041-B048-F75CBDDF3BDC}"/>
              </a:ext>
            </a:extLst>
          </p:cNvPr>
          <p:cNvSpPr>
            <a:spLocks noGrp="1"/>
          </p:cNvSpPr>
          <p:nvPr>
            <p:ph type="ctrTitle" hasCustomPrompt="1"/>
          </p:nvPr>
        </p:nvSpPr>
        <p:spPr>
          <a:xfrm>
            <a:off x="557851" y="2623014"/>
            <a:ext cx="4853573" cy="1616252"/>
          </a:xfrm>
          <a:prstGeom prst="rect">
            <a:avLst/>
          </a:prstGeom>
        </p:spPr>
        <p:txBody>
          <a:bodyPr anchor="b">
            <a:normAutofit/>
          </a:bodyPr>
          <a:lstStyle>
            <a:lvl1pPr algn="l">
              <a:defRPr sz="3800" b="1" cap="all" baseline="0">
                <a:solidFill>
                  <a:schemeClr val="accent1"/>
                </a:solidFill>
              </a:defRPr>
            </a:lvl1pPr>
          </a:lstStyle>
          <a:p>
            <a:r>
              <a:rPr lang="en-US" noProof="0"/>
              <a:t>Click to edit</a:t>
            </a:r>
            <a:br>
              <a:rPr lang="en-US" noProof="0"/>
            </a:br>
            <a:r>
              <a:rPr lang="en-US" noProof="0"/>
              <a:t>Thank you</a:t>
            </a:r>
          </a:p>
        </p:txBody>
      </p:sp>
      <p:sp>
        <p:nvSpPr>
          <p:cNvPr id="6" name="Subtitle 2" title="Subtitle">
            <a:extLst>
              <a:ext uri="{FF2B5EF4-FFF2-40B4-BE49-F238E27FC236}">
                <a16:creationId xmlns:a16="http://schemas.microsoft.com/office/drawing/2014/main" id="{FA4B68DE-AD2E-2D40-9FA6-A93E1FEB65D1}"/>
              </a:ext>
            </a:extLst>
          </p:cNvPr>
          <p:cNvSpPr>
            <a:spLocks noGrp="1"/>
          </p:cNvSpPr>
          <p:nvPr>
            <p:ph type="subTitle" idx="1" hasCustomPrompt="1"/>
          </p:nvPr>
        </p:nvSpPr>
        <p:spPr>
          <a:xfrm>
            <a:off x="557344" y="4304228"/>
            <a:ext cx="4854339" cy="1102162"/>
          </a:xfrm>
          <a:prstGeom prst="rect">
            <a:avLst/>
          </a:prstGeom>
        </p:spPr>
        <p:txBody>
          <a:bodyPr/>
          <a:lstStyle>
            <a:lvl1pPr marL="0" indent="0" algn="l">
              <a:buNone/>
              <a:defRPr sz="2400" b="0" i="0" cap="all" spc="300" baseline="0">
                <a:solidFill>
                  <a:schemeClr val="tx1"/>
                </a:solidFill>
                <a:latin typeface="Montserrat" pitchFamily="2" charset="77"/>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add other info, contact, etc.</a:t>
            </a:r>
          </a:p>
        </p:txBody>
      </p:sp>
      <p:pic>
        <p:nvPicPr>
          <p:cNvPr id="7" name="Picture 6" descr="A blue and black logo&#10;&#10;Description automatically generated">
            <a:extLst>
              <a:ext uri="{FF2B5EF4-FFF2-40B4-BE49-F238E27FC236}">
                <a16:creationId xmlns:a16="http://schemas.microsoft.com/office/drawing/2014/main" id="{C0C967DA-28A0-6A19-8738-EFDB82B668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7344" y="5842891"/>
            <a:ext cx="2093975" cy="579429"/>
          </a:xfrm>
          <a:prstGeom prst="rect">
            <a:avLst/>
          </a:prstGeom>
        </p:spPr>
      </p:pic>
      <p:sp>
        <p:nvSpPr>
          <p:cNvPr id="66" name="Picture Placeholder 65">
            <a:extLst>
              <a:ext uri="{FF2B5EF4-FFF2-40B4-BE49-F238E27FC236}">
                <a16:creationId xmlns:a16="http://schemas.microsoft.com/office/drawing/2014/main" id="{AF543395-5008-637D-C7E9-18617DB36FF7}"/>
              </a:ext>
            </a:extLst>
          </p:cNvPr>
          <p:cNvSpPr>
            <a:spLocks noGrp="1"/>
          </p:cNvSpPr>
          <p:nvPr>
            <p:ph type="pic" sz="quarter" idx="10"/>
          </p:nvPr>
        </p:nvSpPr>
        <p:spPr>
          <a:xfrm>
            <a:off x="4171076" y="1"/>
            <a:ext cx="7857511" cy="5136901"/>
          </a:xfrm>
          <a:custGeom>
            <a:avLst/>
            <a:gdLst>
              <a:gd name="connsiteX0" fmla="*/ 0 w 7857511"/>
              <a:gd name="connsiteY0" fmla="*/ 0 h 5136901"/>
              <a:gd name="connsiteX1" fmla="*/ 5428696 w 7857511"/>
              <a:gd name="connsiteY1" fmla="*/ 11575 h 5136901"/>
              <a:gd name="connsiteX2" fmla="*/ 7857511 w 7857511"/>
              <a:gd name="connsiteY2" fmla="*/ 2405665 h 5136901"/>
              <a:gd name="connsiteX3" fmla="*/ 5125326 w 7857511"/>
              <a:gd name="connsiteY3" fmla="*/ 5136901 h 5136901"/>
            </a:gdLst>
            <a:ahLst/>
            <a:cxnLst>
              <a:cxn ang="0">
                <a:pos x="connsiteX0" y="connsiteY0"/>
              </a:cxn>
              <a:cxn ang="0">
                <a:pos x="connsiteX1" y="connsiteY1"/>
              </a:cxn>
              <a:cxn ang="0">
                <a:pos x="connsiteX2" y="connsiteY2"/>
              </a:cxn>
              <a:cxn ang="0">
                <a:pos x="connsiteX3" y="connsiteY3"/>
              </a:cxn>
            </a:cxnLst>
            <a:rect l="l" t="t" r="r" b="b"/>
            <a:pathLst>
              <a:path w="7857511" h="5136901">
                <a:moveTo>
                  <a:pt x="0" y="0"/>
                </a:moveTo>
                <a:lnTo>
                  <a:pt x="5428696" y="11575"/>
                </a:lnTo>
                <a:lnTo>
                  <a:pt x="7857511" y="2405665"/>
                </a:lnTo>
                <a:lnTo>
                  <a:pt x="5125326" y="5136901"/>
                </a:lnTo>
                <a:close/>
              </a:path>
            </a:pathLst>
          </a:custGeom>
        </p:spPr>
        <p:txBody>
          <a:bodyPr wrap="square">
            <a:noAutofit/>
          </a:bodyPr>
          <a:lstStyle>
            <a:lvl1pPr algn="ctr">
              <a:defRPr/>
            </a:lvl1pPr>
          </a:lstStyle>
          <a:p>
            <a:endParaRPr lang="en-US"/>
          </a:p>
          <a:p>
            <a:r>
              <a:rPr lang="en-US"/>
              <a:t>Click to insert picture</a:t>
            </a:r>
          </a:p>
        </p:txBody>
      </p:sp>
    </p:spTree>
    <p:extLst>
      <p:ext uri="{BB962C8B-B14F-4D97-AF65-F5344CB8AC3E}">
        <p14:creationId xmlns:p14="http://schemas.microsoft.com/office/powerpoint/2010/main" val="4248315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Slide, Picture 1">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CBADCBEB-AEF4-F2BF-01AC-816D42AB5F43}"/>
              </a:ext>
            </a:extLst>
          </p:cNvPr>
          <p:cNvCxnSpPr>
            <a:cxnSpLocks/>
          </p:cNvCxnSpPr>
          <p:nvPr userDrawn="1"/>
        </p:nvCxnSpPr>
        <p:spPr>
          <a:xfrm>
            <a:off x="5483439" y="6673516"/>
            <a:ext cx="6708561" cy="0"/>
          </a:xfrm>
          <a:prstGeom prst="line">
            <a:avLst/>
          </a:prstGeom>
          <a:ln w="38100">
            <a:solidFill>
              <a:srgbClr val="0083AD"/>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1EC0913C-CD38-5B8F-7364-955F259F1580}"/>
              </a:ext>
            </a:extLst>
          </p:cNvPr>
          <p:cNvGrpSpPr/>
          <p:nvPr userDrawn="1"/>
        </p:nvGrpSpPr>
        <p:grpSpPr>
          <a:xfrm rot="10800000">
            <a:off x="-585151" y="242888"/>
            <a:ext cx="6287252" cy="9135721"/>
            <a:chOff x="6474305" y="-2506792"/>
            <a:chExt cx="6287252" cy="9135721"/>
          </a:xfrm>
        </p:grpSpPr>
        <p:sp>
          <p:nvSpPr>
            <p:cNvPr id="11" name="Freeform 10">
              <a:extLst>
                <a:ext uri="{FF2B5EF4-FFF2-40B4-BE49-F238E27FC236}">
                  <a16:creationId xmlns:a16="http://schemas.microsoft.com/office/drawing/2014/main" id="{153F82B3-9D85-5F0D-DD37-F0C7DE7148CE}"/>
                </a:ext>
              </a:extLst>
            </p:cNvPr>
            <p:cNvSpPr/>
            <p:nvPr userDrawn="1"/>
          </p:nvSpPr>
          <p:spPr>
            <a:xfrm>
              <a:off x="9562489" y="3992677"/>
              <a:ext cx="2634735" cy="2636252"/>
            </a:xfrm>
            <a:custGeom>
              <a:avLst/>
              <a:gdLst>
                <a:gd name="connsiteX0" fmla="*/ 4240634 w 4696391"/>
                <a:gd name="connsiteY0" fmla="*/ 0 h 6868723"/>
                <a:gd name="connsiteX1" fmla="*/ 4696391 w 4696391"/>
                <a:gd name="connsiteY1" fmla="*/ 0 h 6868723"/>
                <a:gd name="connsiteX2" fmla="*/ 4696391 w 4696391"/>
                <a:gd name="connsiteY2" fmla="*/ 6868723 h 6868723"/>
                <a:gd name="connsiteX3" fmla="*/ 2628088 w 4696391"/>
                <a:gd name="connsiteY3" fmla="*/ 6868723 h 6868723"/>
                <a:gd name="connsiteX4" fmla="*/ 0 w 4696391"/>
                <a:gd name="connsiteY4" fmla="*/ 4240635 h 6868723"/>
                <a:gd name="connsiteX5" fmla="*/ 4240634 w 4696391"/>
                <a:gd name="connsiteY5" fmla="*/ 0 h 6868723"/>
                <a:gd name="connsiteX0" fmla="*/ 4240634 w 4696391"/>
                <a:gd name="connsiteY0" fmla="*/ 0 h 6868723"/>
                <a:gd name="connsiteX1" fmla="*/ 4696391 w 4696391"/>
                <a:gd name="connsiteY1" fmla="*/ 0 h 6868723"/>
                <a:gd name="connsiteX2" fmla="*/ 2628088 w 4696391"/>
                <a:gd name="connsiteY2" fmla="*/ 6868723 h 6868723"/>
                <a:gd name="connsiteX3" fmla="*/ 0 w 4696391"/>
                <a:gd name="connsiteY3" fmla="*/ 4240635 h 6868723"/>
                <a:gd name="connsiteX4" fmla="*/ 4240634 w 4696391"/>
                <a:gd name="connsiteY4" fmla="*/ 0 h 6868723"/>
                <a:gd name="connsiteX0" fmla="*/ 4240634 w 4240634"/>
                <a:gd name="connsiteY0" fmla="*/ 0 h 6868723"/>
                <a:gd name="connsiteX1" fmla="*/ 2628088 w 4240634"/>
                <a:gd name="connsiteY1" fmla="*/ 6868723 h 6868723"/>
                <a:gd name="connsiteX2" fmla="*/ 0 w 4240634"/>
                <a:gd name="connsiteY2" fmla="*/ 4240635 h 6868723"/>
                <a:gd name="connsiteX3" fmla="*/ 4240634 w 4240634"/>
                <a:gd name="connsiteY3" fmla="*/ 0 h 6868723"/>
                <a:gd name="connsiteX0" fmla="*/ 2347826 w 2628088"/>
                <a:gd name="connsiteY0" fmla="*/ 459381 h 2628088"/>
                <a:gd name="connsiteX1" fmla="*/ 2628088 w 2628088"/>
                <a:gd name="connsiteY1" fmla="*/ 2628088 h 2628088"/>
                <a:gd name="connsiteX2" fmla="*/ 0 w 2628088"/>
                <a:gd name="connsiteY2" fmla="*/ 0 h 2628088"/>
                <a:gd name="connsiteX3" fmla="*/ 2347826 w 2628088"/>
                <a:gd name="connsiteY3" fmla="*/ 459381 h 2628088"/>
                <a:gd name="connsiteX0" fmla="*/ 2613002 w 2628088"/>
                <a:gd name="connsiteY0" fmla="*/ 212493 h 2628088"/>
                <a:gd name="connsiteX1" fmla="*/ 2628088 w 2628088"/>
                <a:gd name="connsiteY1" fmla="*/ 2628088 h 2628088"/>
                <a:gd name="connsiteX2" fmla="*/ 0 w 2628088"/>
                <a:gd name="connsiteY2" fmla="*/ 0 h 2628088"/>
                <a:gd name="connsiteX3" fmla="*/ 2613002 w 2628088"/>
                <a:gd name="connsiteY3" fmla="*/ 212493 h 2628088"/>
                <a:gd name="connsiteX0" fmla="*/ 2633413 w 2634437"/>
                <a:gd name="connsiteY0" fmla="*/ 220658 h 2628088"/>
                <a:gd name="connsiteX1" fmla="*/ 2628088 w 2634437"/>
                <a:gd name="connsiteY1" fmla="*/ 2628088 h 2628088"/>
                <a:gd name="connsiteX2" fmla="*/ 0 w 2634437"/>
                <a:gd name="connsiteY2" fmla="*/ 0 h 2628088"/>
                <a:gd name="connsiteX3" fmla="*/ 2633413 w 2634437"/>
                <a:gd name="connsiteY3" fmla="*/ 220658 h 2628088"/>
                <a:gd name="connsiteX0" fmla="*/ 2633413 w 2633663"/>
                <a:gd name="connsiteY0" fmla="*/ 220658 h 2632170"/>
                <a:gd name="connsiteX1" fmla="*/ 2570938 w 2633663"/>
                <a:gd name="connsiteY1" fmla="*/ 2632170 h 2632170"/>
                <a:gd name="connsiteX2" fmla="*/ 0 w 2633663"/>
                <a:gd name="connsiteY2" fmla="*/ 0 h 2632170"/>
                <a:gd name="connsiteX3" fmla="*/ 2633413 w 2633663"/>
                <a:gd name="connsiteY3" fmla="*/ 220658 h 2632170"/>
                <a:gd name="connsiteX0" fmla="*/ 2633413 w 2634735"/>
                <a:gd name="connsiteY0" fmla="*/ 220658 h 2636252"/>
                <a:gd name="connsiteX1" fmla="*/ 2632170 w 2634735"/>
                <a:gd name="connsiteY1" fmla="*/ 2636252 h 2636252"/>
                <a:gd name="connsiteX2" fmla="*/ 0 w 2634735"/>
                <a:gd name="connsiteY2" fmla="*/ 0 h 2636252"/>
                <a:gd name="connsiteX3" fmla="*/ 2633413 w 2634735"/>
                <a:gd name="connsiteY3" fmla="*/ 220658 h 2636252"/>
              </a:gdLst>
              <a:ahLst/>
              <a:cxnLst>
                <a:cxn ang="0">
                  <a:pos x="connsiteX0" y="connsiteY0"/>
                </a:cxn>
                <a:cxn ang="0">
                  <a:pos x="connsiteX1" y="connsiteY1"/>
                </a:cxn>
                <a:cxn ang="0">
                  <a:pos x="connsiteX2" y="connsiteY2"/>
                </a:cxn>
                <a:cxn ang="0">
                  <a:pos x="connsiteX3" y="connsiteY3"/>
                </a:cxn>
              </a:cxnLst>
              <a:rect l="l" t="t" r="r" b="b"/>
              <a:pathLst>
                <a:path w="2634735" h="2636252">
                  <a:moveTo>
                    <a:pt x="2633413" y="220658"/>
                  </a:moveTo>
                  <a:cubicBezTo>
                    <a:pt x="2638442" y="1025856"/>
                    <a:pt x="2627141" y="1831054"/>
                    <a:pt x="2632170" y="2636252"/>
                  </a:cubicBezTo>
                  <a:lnTo>
                    <a:pt x="0" y="0"/>
                  </a:lnTo>
                  <a:lnTo>
                    <a:pt x="2633413" y="220658"/>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2">
              <a:extLst>
                <a:ext uri="{FF2B5EF4-FFF2-40B4-BE49-F238E27FC236}">
                  <a16:creationId xmlns:a16="http://schemas.microsoft.com/office/drawing/2014/main" id="{96DA108F-ECE0-A320-D2CD-3F77E02DB2D1}"/>
                </a:ext>
              </a:extLst>
            </p:cNvPr>
            <p:cNvSpPr/>
            <p:nvPr userDrawn="1"/>
          </p:nvSpPr>
          <p:spPr>
            <a:xfrm rot="18900000">
              <a:off x="8880966" y="-2506792"/>
              <a:ext cx="3880591" cy="7752153"/>
            </a:xfrm>
            <a:custGeom>
              <a:avLst/>
              <a:gdLst>
                <a:gd name="connsiteX0" fmla="*/ 4800110 w 4800110"/>
                <a:gd name="connsiteY0" fmla="*/ 0 h 4048566"/>
                <a:gd name="connsiteX1" fmla="*/ 751544 w 4800110"/>
                <a:gd name="connsiteY1" fmla="*/ 4048566 h 4048566"/>
                <a:gd name="connsiteX2" fmla="*/ 0 w 4800110"/>
                <a:gd name="connsiteY2" fmla="*/ 3297021 h 4048566"/>
                <a:gd name="connsiteX3" fmla="*/ 0 w 4800110"/>
                <a:gd name="connsiteY3" fmla="*/ 0 h 4048566"/>
                <a:gd name="connsiteX0" fmla="*/ 4811454 w 4811454"/>
                <a:gd name="connsiteY0" fmla="*/ 0 h 7868443"/>
                <a:gd name="connsiteX1" fmla="*/ 762888 w 4811454"/>
                <a:gd name="connsiteY1" fmla="*/ 4048566 h 7868443"/>
                <a:gd name="connsiteX2" fmla="*/ 0 w 4811454"/>
                <a:gd name="connsiteY2" fmla="*/ 7868443 h 7868443"/>
                <a:gd name="connsiteX3" fmla="*/ 11344 w 4811454"/>
                <a:gd name="connsiteY3" fmla="*/ 0 h 7868443"/>
                <a:gd name="connsiteX4" fmla="*/ 4811454 w 4811454"/>
                <a:gd name="connsiteY4" fmla="*/ 0 h 7868443"/>
                <a:gd name="connsiteX0" fmla="*/ 4811454 w 4811454"/>
                <a:gd name="connsiteY0" fmla="*/ 0 h 7868443"/>
                <a:gd name="connsiteX1" fmla="*/ 3905032 w 4811454"/>
                <a:gd name="connsiteY1" fmla="*/ 3878416 h 7868443"/>
                <a:gd name="connsiteX2" fmla="*/ 0 w 4811454"/>
                <a:gd name="connsiteY2" fmla="*/ 7868443 h 7868443"/>
                <a:gd name="connsiteX3" fmla="*/ 11344 w 4811454"/>
                <a:gd name="connsiteY3" fmla="*/ 0 h 7868443"/>
                <a:gd name="connsiteX4" fmla="*/ 4811454 w 4811454"/>
                <a:gd name="connsiteY4" fmla="*/ 0 h 7868443"/>
                <a:gd name="connsiteX0" fmla="*/ 11344 w 3905032"/>
                <a:gd name="connsiteY0" fmla="*/ 0 h 7868443"/>
                <a:gd name="connsiteX1" fmla="*/ 3905032 w 3905032"/>
                <a:gd name="connsiteY1" fmla="*/ 3878416 h 7868443"/>
                <a:gd name="connsiteX2" fmla="*/ 0 w 3905032"/>
                <a:gd name="connsiteY2" fmla="*/ 7868443 h 7868443"/>
                <a:gd name="connsiteX3" fmla="*/ 11344 w 3905032"/>
                <a:gd name="connsiteY3" fmla="*/ 0 h 7868443"/>
                <a:gd name="connsiteX0" fmla="*/ 548 w 3915169"/>
                <a:gd name="connsiteY0" fmla="*/ 0 h 7600974"/>
                <a:gd name="connsiteX1" fmla="*/ 3915169 w 3915169"/>
                <a:gd name="connsiteY1" fmla="*/ 3610947 h 7600974"/>
                <a:gd name="connsiteX2" fmla="*/ 10137 w 3915169"/>
                <a:gd name="connsiteY2" fmla="*/ 7600974 h 7600974"/>
                <a:gd name="connsiteX3" fmla="*/ 548 w 3915169"/>
                <a:gd name="connsiteY3" fmla="*/ 0 h 7600974"/>
                <a:gd name="connsiteX0" fmla="*/ 722 w 3910691"/>
                <a:gd name="connsiteY0" fmla="*/ 0 h 7852163"/>
                <a:gd name="connsiteX1" fmla="*/ 3910691 w 3910691"/>
                <a:gd name="connsiteY1" fmla="*/ 3862136 h 7852163"/>
                <a:gd name="connsiteX2" fmla="*/ 5659 w 3910691"/>
                <a:gd name="connsiteY2" fmla="*/ 7852163 h 7852163"/>
                <a:gd name="connsiteX3" fmla="*/ 722 w 3910691"/>
                <a:gd name="connsiteY3" fmla="*/ 0 h 7852163"/>
                <a:gd name="connsiteX0" fmla="*/ 722 w 3794400"/>
                <a:gd name="connsiteY0" fmla="*/ 0 h 7852163"/>
                <a:gd name="connsiteX1" fmla="*/ 3794400 w 3794400"/>
                <a:gd name="connsiteY1" fmla="*/ 3969125 h 7852163"/>
                <a:gd name="connsiteX2" fmla="*/ 5659 w 3794400"/>
                <a:gd name="connsiteY2" fmla="*/ 7852163 h 7852163"/>
                <a:gd name="connsiteX3" fmla="*/ 722 w 3794400"/>
                <a:gd name="connsiteY3" fmla="*/ 0 h 7852163"/>
                <a:gd name="connsiteX0" fmla="*/ 722 w 3575773"/>
                <a:gd name="connsiteY0" fmla="*/ 0 h 7852163"/>
                <a:gd name="connsiteX1" fmla="*/ 3575773 w 3575773"/>
                <a:gd name="connsiteY1" fmla="*/ 3899350 h 7852163"/>
                <a:gd name="connsiteX2" fmla="*/ 5659 w 3575773"/>
                <a:gd name="connsiteY2" fmla="*/ 7852163 h 7852163"/>
                <a:gd name="connsiteX3" fmla="*/ 722 w 3575773"/>
                <a:gd name="connsiteY3" fmla="*/ 0 h 7852163"/>
                <a:gd name="connsiteX0" fmla="*/ 722 w 3896736"/>
                <a:gd name="connsiteY0" fmla="*/ 0 h 7852163"/>
                <a:gd name="connsiteX1" fmla="*/ 3896736 w 3896736"/>
                <a:gd name="connsiteY1" fmla="*/ 3866788 h 7852163"/>
                <a:gd name="connsiteX2" fmla="*/ 5659 w 3896736"/>
                <a:gd name="connsiteY2" fmla="*/ 7852163 h 7852163"/>
                <a:gd name="connsiteX3" fmla="*/ 722 w 3896736"/>
                <a:gd name="connsiteY3" fmla="*/ 0 h 7852163"/>
                <a:gd name="connsiteX0" fmla="*/ 722 w 3852545"/>
                <a:gd name="connsiteY0" fmla="*/ 0 h 7852163"/>
                <a:gd name="connsiteX1" fmla="*/ 3852545 w 3852545"/>
                <a:gd name="connsiteY1" fmla="*/ 3910979 h 7852163"/>
                <a:gd name="connsiteX2" fmla="*/ 5659 w 3852545"/>
                <a:gd name="connsiteY2" fmla="*/ 7852163 h 7852163"/>
                <a:gd name="connsiteX3" fmla="*/ 722 w 3852545"/>
                <a:gd name="connsiteY3" fmla="*/ 0 h 7852163"/>
                <a:gd name="connsiteX0" fmla="*/ 722 w 3880455"/>
                <a:gd name="connsiteY0" fmla="*/ 0 h 7852163"/>
                <a:gd name="connsiteX1" fmla="*/ 3880455 w 3880455"/>
                <a:gd name="connsiteY1" fmla="*/ 3887721 h 7852163"/>
                <a:gd name="connsiteX2" fmla="*/ 5659 w 3880455"/>
                <a:gd name="connsiteY2" fmla="*/ 7852163 h 7852163"/>
                <a:gd name="connsiteX3" fmla="*/ 722 w 3880455"/>
                <a:gd name="connsiteY3" fmla="*/ 0 h 7852163"/>
                <a:gd name="connsiteX0" fmla="*/ 85771 w 3965504"/>
                <a:gd name="connsiteY0" fmla="*/ 0 h 7775411"/>
                <a:gd name="connsiteX1" fmla="*/ 3965504 w 3965504"/>
                <a:gd name="connsiteY1" fmla="*/ 3887721 h 7775411"/>
                <a:gd name="connsiteX2" fmla="*/ 0 w 3965504"/>
                <a:gd name="connsiteY2" fmla="*/ 7775411 h 7775411"/>
                <a:gd name="connsiteX3" fmla="*/ 85771 w 3965504"/>
                <a:gd name="connsiteY3" fmla="*/ 0 h 7775411"/>
                <a:gd name="connsiteX0" fmla="*/ 858 w 3880591"/>
                <a:gd name="connsiteY0" fmla="*/ 0 h 7752153"/>
                <a:gd name="connsiteX1" fmla="*/ 3880591 w 3880591"/>
                <a:gd name="connsiteY1" fmla="*/ 3887721 h 7752153"/>
                <a:gd name="connsiteX2" fmla="*/ 3468 w 3880591"/>
                <a:gd name="connsiteY2" fmla="*/ 7752153 h 7752153"/>
                <a:gd name="connsiteX3" fmla="*/ 858 w 3880591"/>
                <a:gd name="connsiteY3" fmla="*/ 0 h 7752153"/>
              </a:gdLst>
              <a:ahLst/>
              <a:cxnLst>
                <a:cxn ang="0">
                  <a:pos x="connsiteX0" y="connsiteY0"/>
                </a:cxn>
                <a:cxn ang="0">
                  <a:pos x="connsiteX1" y="connsiteY1"/>
                </a:cxn>
                <a:cxn ang="0">
                  <a:pos x="connsiteX2" y="connsiteY2"/>
                </a:cxn>
                <a:cxn ang="0">
                  <a:pos x="connsiteX3" y="connsiteY3"/>
                </a:cxn>
              </a:cxnLst>
              <a:rect l="l" t="t" r="r" b="b"/>
              <a:pathLst>
                <a:path w="3880591" h="7752153">
                  <a:moveTo>
                    <a:pt x="858" y="0"/>
                  </a:moveTo>
                  <a:lnTo>
                    <a:pt x="3880591" y="3887721"/>
                  </a:lnTo>
                  <a:lnTo>
                    <a:pt x="3468" y="7752153"/>
                  </a:lnTo>
                  <a:cubicBezTo>
                    <a:pt x="7249" y="5129339"/>
                    <a:pt x="-2923" y="2622814"/>
                    <a:pt x="858"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4" name="Straight Connector 13">
              <a:extLst>
                <a:ext uri="{FF2B5EF4-FFF2-40B4-BE49-F238E27FC236}">
                  <a16:creationId xmlns:a16="http://schemas.microsoft.com/office/drawing/2014/main" id="{20B032EA-A46F-8167-3497-F5010E7EB456}"/>
                </a:ext>
              </a:extLst>
            </p:cNvPr>
            <p:cNvCxnSpPr>
              <a:cxnSpLocks/>
            </p:cNvCxnSpPr>
            <p:nvPr userDrawn="1"/>
          </p:nvCxnSpPr>
          <p:spPr>
            <a:xfrm flipH="1" flipV="1">
              <a:off x="6474305" y="-7509"/>
              <a:ext cx="1012345" cy="1014786"/>
            </a:xfrm>
            <a:prstGeom prst="line">
              <a:avLst/>
            </a:prstGeom>
            <a:ln w="38100">
              <a:solidFill>
                <a:srgbClr val="243C7E"/>
              </a:solidFill>
            </a:ln>
          </p:spPr>
          <p:style>
            <a:lnRef idx="1">
              <a:schemeClr val="accent1"/>
            </a:lnRef>
            <a:fillRef idx="0">
              <a:schemeClr val="accent1"/>
            </a:fillRef>
            <a:effectRef idx="0">
              <a:schemeClr val="accent1"/>
            </a:effectRef>
            <a:fontRef idx="minor">
              <a:schemeClr val="tx1"/>
            </a:fontRef>
          </p:style>
        </p:cxnSp>
      </p:grpSp>
      <p:sp>
        <p:nvSpPr>
          <p:cNvPr id="15" name="Picture Placeholder 10">
            <a:extLst>
              <a:ext uri="{FF2B5EF4-FFF2-40B4-BE49-F238E27FC236}">
                <a16:creationId xmlns:a16="http://schemas.microsoft.com/office/drawing/2014/main" id="{1603A343-0FC7-1A42-8AB2-025BC691F2A4}"/>
              </a:ext>
            </a:extLst>
          </p:cNvPr>
          <p:cNvSpPr>
            <a:spLocks noGrp="1"/>
          </p:cNvSpPr>
          <p:nvPr>
            <p:ph type="pic" sz="quarter" idx="14"/>
          </p:nvPr>
        </p:nvSpPr>
        <p:spPr>
          <a:xfrm>
            <a:off x="-26867" y="1900236"/>
            <a:ext cx="5431302" cy="4969495"/>
          </a:xfrm>
          <a:custGeom>
            <a:avLst/>
            <a:gdLst>
              <a:gd name="connsiteX0" fmla="*/ 5623178 w 5623178"/>
              <a:gd name="connsiteY0" fmla="*/ 1679624 h 6690941"/>
              <a:gd name="connsiteX1" fmla="*/ 5623178 w 5623178"/>
              <a:gd name="connsiteY1" fmla="*/ 5248927 h 6690941"/>
              <a:gd name="connsiteX2" fmla="*/ 2739152 w 5623178"/>
              <a:gd name="connsiteY2" fmla="*/ 6690941 h 6690941"/>
              <a:gd name="connsiteX3" fmla="*/ 0 w 5623178"/>
              <a:gd name="connsiteY3" fmla="*/ 5321363 h 6690941"/>
              <a:gd name="connsiteX4" fmla="*/ 2739152 w 5623178"/>
              <a:gd name="connsiteY4" fmla="*/ 0 h 6690941"/>
              <a:gd name="connsiteX5" fmla="*/ 4124937 w 5623178"/>
              <a:gd name="connsiteY5" fmla="*/ 692892 h 6690941"/>
              <a:gd name="connsiteX6" fmla="*/ 1343909 w 5623178"/>
              <a:gd name="connsiteY6" fmla="*/ 697623 h 6690941"/>
              <a:gd name="connsiteX0" fmla="*/ 5623178 w 5623178"/>
              <a:gd name="connsiteY0" fmla="*/ 1679624 h 6690941"/>
              <a:gd name="connsiteX1" fmla="*/ 5623178 w 5623178"/>
              <a:gd name="connsiteY1" fmla="*/ 5248927 h 6690941"/>
              <a:gd name="connsiteX2" fmla="*/ 2739152 w 5623178"/>
              <a:gd name="connsiteY2" fmla="*/ 6690941 h 6690941"/>
              <a:gd name="connsiteX3" fmla="*/ 0 w 5623178"/>
              <a:gd name="connsiteY3" fmla="*/ 5321363 h 6690941"/>
              <a:gd name="connsiteX4" fmla="*/ 5623178 w 5623178"/>
              <a:gd name="connsiteY4" fmla="*/ 1679624 h 6690941"/>
              <a:gd name="connsiteX5" fmla="*/ 2739152 w 5623178"/>
              <a:gd name="connsiteY5" fmla="*/ 0 h 6690941"/>
              <a:gd name="connsiteX6" fmla="*/ 4124937 w 5623178"/>
              <a:gd name="connsiteY6" fmla="*/ 692892 h 6690941"/>
              <a:gd name="connsiteX7" fmla="*/ 1494380 w 5623178"/>
              <a:gd name="connsiteY7" fmla="*/ 662899 h 6690941"/>
              <a:gd name="connsiteX8" fmla="*/ 2739152 w 5623178"/>
              <a:gd name="connsiteY8" fmla="*/ 0 h 6690941"/>
              <a:gd name="connsiteX0" fmla="*/ 6174413 w 6174413"/>
              <a:gd name="connsiteY0" fmla="*/ 1679624 h 6690941"/>
              <a:gd name="connsiteX1" fmla="*/ 6174413 w 6174413"/>
              <a:gd name="connsiteY1" fmla="*/ 5248927 h 6690941"/>
              <a:gd name="connsiteX2" fmla="*/ 3290387 w 6174413"/>
              <a:gd name="connsiteY2" fmla="*/ 6690941 h 6690941"/>
              <a:gd name="connsiteX3" fmla="*/ 551235 w 6174413"/>
              <a:gd name="connsiteY3" fmla="*/ 5321363 h 6690941"/>
              <a:gd name="connsiteX4" fmla="*/ 6174413 w 6174413"/>
              <a:gd name="connsiteY4" fmla="*/ 1679624 h 6690941"/>
              <a:gd name="connsiteX5" fmla="*/ 3290387 w 6174413"/>
              <a:gd name="connsiteY5" fmla="*/ 0 h 6690941"/>
              <a:gd name="connsiteX6" fmla="*/ 0 w 6174413"/>
              <a:gd name="connsiteY6" fmla="*/ 959110 h 6690941"/>
              <a:gd name="connsiteX7" fmla="*/ 2045615 w 6174413"/>
              <a:gd name="connsiteY7" fmla="*/ 662899 h 6690941"/>
              <a:gd name="connsiteX8" fmla="*/ 3290387 w 6174413"/>
              <a:gd name="connsiteY8" fmla="*/ 0 h 6690941"/>
              <a:gd name="connsiteX0" fmla="*/ 5623178 w 5623178"/>
              <a:gd name="connsiteY0" fmla="*/ 1679624 h 6690941"/>
              <a:gd name="connsiteX1" fmla="*/ 5623178 w 5623178"/>
              <a:gd name="connsiteY1" fmla="*/ 5248927 h 6690941"/>
              <a:gd name="connsiteX2" fmla="*/ 2739152 w 5623178"/>
              <a:gd name="connsiteY2" fmla="*/ 6690941 h 6690941"/>
              <a:gd name="connsiteX3" fmla="*/ 0 w 5623178"/>
              <a:gd name="connsiteY3" fmla="*/ 5321363 h 6690941"/>
              <a:gd name="connsiteX4" fmla="*/ 5623178 w 5623178"/>
              <a:gd name="connsiteY4" fmla="*/ 1679624 h 6690941"/>
              <a:gd name="connsiteX5" fmla="*/ 2739152 w 5623178"/>
              <a:gd name="connsiteY5" fmla="*/ 0 h 6690941"/>
              <a:gd name="connsiteX6" fmla="*/ 1494380 w 5623178"/>
              <a:gd name="connsiteY6" fmla="*/ 662899 h 6690941"/>
              <a:gd name="connsiteX7" fmla="*/ 2739152 w 5623178"/>
              <a:gd name="connsiteY7" fmla="*/ 0 h 6690941"/>
              <a:gd name="connsiteX0" fmla="*/ 5623178 w 5623178"/>
              <a:gd name="connsiteY0" fmla="*/ 0 h 5011317"/>
              <a:gd name="connsiteX1" fmla="*/ 5623178 w 5623178"/>
              <a:gd name="connsiteY1" fmla="*/ 3569303 h 5011317"/>
              <a:gd name="connsiteX2" fmla="*/ 2739152 w 5623178"/>
              <a:gd name="connsiteY2" fmla="*/ 5011317 h 5011317"/>
              <a:gd name="connsiteX3" fmla="*/ 0 w 5623178"/>
              <a:gd name="connsiteY3" fmla="*/ 3641739 h 5011317"/>
              <a:gd name="connsiteX4" fmla="*/ 5623178 w 5623178"/>
              <a:gd name="connsiteY4" fmla="*/ 0 h 5011317"/>
              <a:gd name="connsiteX0" fmla="*/ 5623178 w 5623178"/>
              <a:gd name="connsiteY0" fmla="*/ 0 h 5011317"/>
              <a:gd name="connsiteX1" fmla="*/ 5623178 w 5623178"/>
              <a:gd name="connsiteY1" fmla="*/ 3569303 h 5011317"/>
              <a:gd name="connsiteX2" fmla="*/ 2739152 w 5623178"/>
              <a:gd name="connsiteY2" fmla="*/ 5011317 h 5011317"/>
              <a:gd name="connsiteX3" fmla="*/ 0 w 5623178"/>
              <a:gd name="connsiteY3" fmla="*/ 3641739 h 5011317"/>
              <a:gd name="connsiteX4" fmla="*/ 2910844 w 5623178"/>
              <a:gd name="connsiteY4" fmla="*/ 1743611 h 5011317"/>
              <a:gd name="connsiteX5" fmla="*/ 5623178 w 5623178"/>
              <a:gd name="connsiteY5" fmla="*/ 0 h 5011317"/>
              <a:gd name="connsiteX0" fmla="*/ 5623178 w 5623178"/>
              <a:gd name="connsiteY0" fmla="*/ 0 h 5011317"/>
              <a:gd name="connsiteX1" fmla="*/ 5619320 w 5623178"/>
              <a:gd name="connsiteY1" fmla="*/ 1732036 h 5011317"/>
              <a:gd name="connsiteX2" fmla="*/ 5623178 w 5623178"/>
              <a:gd name="connsiteY2" fmla="*/ 3569303 h 5011317"/>
              <a:gd name="connsiteX3" fmla="*/ 2739152 w 5623178"/>
              <a:gd name="connsiteY3" fmla="*/ 5011317 h 5011317"/>
              <a:gd name="connsiteX4" fmla="*/ 0 w 5623178"/>
              <a:gd name="connsiteY4" fmla="*/ 3641739 h 5011317"/>
              <a:gd name="connsiteX5" fmla="*/ 2910844 w 5623178"/>
              <a:gd name="connsiteY5" fmla="*/ 1743611 h 5011317"/>
              <a:gd name="connsiteX6" fmla="*/ 5623178 w 5623178"/>
              <a:gd name="connsiteY6" fmla="*/ 0 h 5011317"/>
              <a:gd name="connsiteX0" fmla="*/ 2910844 w 5623178"/>
              <a:gd name="connsiteY0" fmla="*/ 11575 h 3279281"/>
              <a:gd name="connsiteX1" fmla="*/ 5619320 w 5623178"/>
              <a:gd name="connsiteY1" fmla="*/ 0 h 3279281"/>
              <a:gd name="connsiteX2" fmla="*/ 5623178 w 5623178"/>
              <a:gd name="connsiteY2" fmla="*/ 1837267 h 3279281"/>
              <a:gd name="connsiteX3" fmla="*/ 2739152 w 5623178"/>
              <a:gd name="connsiteY3" fmla="*/ 3279281 h 3279281"/>
              <a:gd name="connsiteX4" fmla="*/ 0 w 5623178"/>
              <a:gd name="connsiteY4" fmla="*/ 1909703 h 3279281"/>
              <a:gd name="connsiteX5" fmla="*/ 2910844 w 5623178"/>
              <a:gd name="connsiteY5" fmla="*/ 11575 h 3279281"/>
              <a:gd name="connsiteX0" fmla="*/ 2938956 w 5651290"/>
              <a:gd name="connsiteY0" fmla="*/ 11575 h 6864691"/>
              <a:gd name="connsiteX1" fmla="*/ 5647432 w 5651290"/>
              <a:gd name="connsiteY1" fmla="*/ 0 h 6864691"/>
              <a:gd name="connsiteX2" fmla="*/ 5651290 w 5651290"/>
              <a:gd name="connsiteY2" fmla="*/ 1837267 h 6864691"/>
              <a:gd name="connsiteX3" fmla="*/ 0 w 5651290"/>
              <a:gd name="connsiteY3" fmla="*/ 6864691 h 6864691"/>
              <a:gd name="connsiteX4" fmla="*/ 28112 w 5651290"/>
              <a:gd name="connsiteY4" fmla="*/ 1909703 h 6864691"/>
              <a:gd name="connsiteX5" fmla="*/ 2938956 w 5651290"/>
              <a:gd name="connsiteY5" fmla="*/ 11575 h 6864691"/>
              <a:gd name="connsiteX0" fmla="*/ 2938956 w 5663321"/>
              <a:gd name="connsiteY0" fmla="*/ 11575 h 6878499"/>
              <a:gd name="connsiteX1" fmla="*/ 5647432 w 5663321"/>
              <a:gd name="connsiteY1" fmla="*/ 0 h 6878499"/>
              <a:gd name="connsiteX2" fmla="*/ 5663321 w 5663321"/>
              <a:gd name="connsiteY2" fmla="*/ 6878499 h 6878499"/>
              <a:gd name="connsiteX3" fmla="*/ 0 w 5663321"/>
              <a:gd name="connsiteY3" fmla="*/ 6864691 h 6878499"/>
              <a:gd name="connsiteX4" fmla="*/ 28112 w 5663321"/>
              <a:gd name="connsiteY4" fmla="*/ 1909703 h 6878499"/>
              <a:gd name="connsiteX5" fmla="*/ 2938956 w 5663321"/>
              <a:gd name="connsiteY5" fmla="*/ 11575 h 6878499"/>
              <a:gd name="connsiteX0" fmla="*/ 2910844 w 5635209"/>
              <a:gd name="connsiteY0" fmla="*/ 11575 h 6878499"/>
              <a:gd name="connsiteX1" fmla="*/ 5619320 w 5635209"/>
              <a:gd name="connsiteY1" fmla="*/ 0 h 6878499"/>
              <a:gd name="connsiteX2" fmla="*/ 5635209 w 5635209"/>
              <a:gd name="connsiteY2" fmla="*/ 6878499 h 6878499"/>
              <a:gd name="connsiteX3" fmla="*/ 7983 w 5635209"/>
              <a:gd name="connsiteY3" fmla="*/ 6876723 h 6878499"/>
              <a:gd name="connsiteX4" fmla="*/ 0 w 5635209"/>
              <a:gd name="connsiteY4" fmla="*/ 1909703 h 6878499"/>
              <a:gd name="connsiteX5" fmla="*/ 2910844 w 5635209"/>
              <a:gd name="connsiteY5" fmla="*/ 11575 h 6878499"/>
              <a:gd name="connsiteX0" fmla="*/ 2910844 w 5635209"/>
              <a:gd name="connsiteY0" fmla="*/ 11575 h 6900786"/>
              <a:gd name="connsiteX1" fmla="*/ 5619320 w 5635209"/>
              <a:gd name="connsiteY1" fmla="*/ 0 h 6900786"/>
              <a:gd name="connsiteX2" fmla="*/ 5635209 w 5635209"/>
              <a:gd name="connsiteY2" fmla="*/ 6878499 h 6900786"/>
              <a:gd name="connsiteX3" fmla="*/ 7983 w 5635209"/>
              <a:gd name="connsiteY3" fmla="*/ 6900786 h 6900786"/>
              <a:gd name="connsiteX4" fmla="*/ 0 w 5635209"/>
              <a:gd name="connsiteY4" fmla="*/ 1909703 h 6900786"/>
              <a:gd name="connsiteX5" fmla="*/ 2910844 w 5635209"/>
              <a:gd name="connsiteY5" fmla="*/ 11575 h 6900786"/>
              <a:gd name="connsiteX0" fmla="*/ 2926925 w 5651290"/>
              <a:gd name="connsiteY0" fmla="*/ 11575 h 6878499"/>
              <a:gd name="connsiteX1" fmla="*/ 5635401 w 5651290"/>
              <a:gd name="connsiteY1" fmla="*/ 0 h 6878499"/>
              <a:gd name="connsiteX2" fmla="*/ 5651290 w 5651290"/>
              <a:gd name="connsiteY2" fmla="*/ 6878499 h 6878499"/>
              <a:gd name="connsiteX3" fmla="*/ 0 w 5651290"/>
              <a:gd name="connsiteY3" fmla="*/ 6864691 h 6878499"/>
              <a:gd name="connsiteX4" fmla="*/ 16081 w 5651290"/>
              <a:gd name="connsiteY4" fmla="*/ 1909703 h 6878499"/>
              <a:gd name="connsiteX5" fmla="*/ 2926925 w 5651290"/>
              <a:gd name="connsiteY5" fmla="*/ 11575 h 6878499"/>
              <a:gd name="connsiteX0" fmla="*/ 2911821 w 5636186"/>
              <a:gd name="connsiteY0" fmla="*/ 11575 h 6878499"/>
              <a:gd name="connsiteX1" fmla="*/ 5620297 w 5636186"/>
              <a:gd name="connsiteY1" fmla="*/ 0 h 6878499"/>
              <a:gd name="connsiteX2" fmla="*/ 5636186 w 5636186"/>
              <a:gd name="connsiteY2" fmla="*/ 6878499 h 6878499"/>
              <a:gd name="connsiteX3" fmla="*/ 8959 w 5636186"/>
              <a:gd name="connsiteY3" fmla="*/ 6876722 h 6878499"/>
              <a:gd name="connsiteX4" fmla="*/ 977 w 5636186"/>
              <a:gd name="connsiteY4" fmla="*/ 1909703 h 6878499"/>
              <a:gd name="connsiteX5" fmla="*/ 2911821 w 5636186"/>
              <a:gd name="connsiteY5" fmla="*/ 11575 h 6878499"/>
              <a:gd name="connsiteX0" fmla="*/ 2958997 w 5683362"/>
              <a:gd name="connsiteY0" fmla="*/ 11575 h 6878499"/>
              <a:gd name="connsiteX1" fmla="*/ 5667473 w 5683362"/>
              <a:gd name="connsiteY1" fmla="*/ 0 h 6878499"/>
              <a:gd name="connsiteX2" fmla="*/ 5683362 w 5683362"/>
              <a:gd name="connsiteY2" fmla="*/ 6878499 h 6878499"/>
              <a:gd name="connsiteX3" fmla="*/ 56135 w 5683362"/>
              <a:gd name="connsiteY3" fmla="*/ 6876722 h 6878499"/>
              <a:gd name="connsiteX4" fmla="*/ 2958997 w 5683362"/>
              <a:gd name="connsiteY4" fmla="*/ 11575 h 6878499"/>
              <a:gd name="connsiteX0" fmla="*/ 523492 w 6183562"/>
              <a:gd name="connsiteY0" fmla="*/ 0 h 6878956"/>
              <a:gd name="connsiteX1" fmla="*/ 6167673 w 6183562"/>
              <a:gd name="connsiteY1" fmla="*/ 457 h 6878956"/>
              <a:gd name="connsiteX2" fmla="*/ 6183562 w 6183562"/>
              <a:gd name="connsiteY2" fmla="*/ 6878956 h 6878956"/>
              <a:gd name="connsiteX3" fmla="*/ 556335 w 6183562"/>
              <a:gd name="connsiteY3" fmla="*/ 6877179 h 6878956"/>
              <a:gd name="connsiteX4" fmla="*/ 523492 w 6183562"/>
              <a:gd name="connsiteY4" fmla="*/ 0 h 6878956"/>
              <a:gd name="connsiteX0" fmla="*/ 173971 w 5834041"/>
              <a:gd name="connsiteY0" fmla="*/ 0 h 6878956"/>
              <a:gd name="connsiteX1" fmla="*/ 5818152 w 5834041"/>
              <a:gd name="connsiteY1" fmla="*/ 457 h 6878956"/>
              <a:gd name="connsiteX2" fmla="*/ 5834041 w 5834041"/>
              <a:gd name="connsiteY2" fmla="*/ 6878956 h 6878956"/>
              <a:gd name="connsiteX3" fmla="*/ 206814 w 5834041"/>
              <a:gd name="connsiteY3" fmla="*/ 6877179 h 6878956"/>
              <a:gd name="connsiteX4" fmla="*/ 173971 w 5834041"/>
              <a:gd name="connsiteY4" fmla="*/ 0 h 6878956"/>
              <a:gd name="connsiteX0" fmla="*/ 0 w 5660070"/>
              <a:gd name="connsiteY0" fmla="*/ 0 h 6878956"/>
              <a:gd name="connsiteX1" fmla="*/ 5644181 w 5660070"/>
              <a:gd name="connsiteY1" fmla="*/ 457 h 6878956"/>
              <a:gd name="connsiteX2" fmla="*/ 5660070 w 5660070"/>
              <a:gd name="connsiteY2" fmla="*/ 6878956 h 6878956"/>
              <a:gd name="connsiteX3" fmla="*/ 32843 w 5660070"/>
              <a:gd name="connsiteY3" fmla="*/ 6877179 h 6878956"/>
              <a:gd name="connsiteX4" fmla="*/ 0 w 5660070"/>
              <a:gd name="connsiteY4" fmla="*/ 0 h 6878956"/>
              <a:gd name="connsiteX0" fmla="*/ 0 w 5660070"/>
              <a:gd name="connsiteY0" fmla="*/ 0 h 6878956"/>
              <a:gd name="connsiteX1" fmla="*/ 5644181 w 5660070"/>
              <a:gd name="connsiteY1" fmla="*/ 457 h 6878956"/>
              <a:gd name="connsiteX2" fmla="*/ 5660070 w 5660070"/>
              <a:gd name="connsiteY2" fmla="*/ 6878956 h 6878956"/>
              <a:gd name="connsiteX3" fmla="*/ 32843 w 5660070"/>
              <a:gd name="connsiteY3" fmla="*/ 6877179 h 6878956"/>
              <a:gd name="connsiteX4" fmla="*/ 0 w 5660070"/>
              <a:gd name="connsiteY4" fmla="*/ 0 h 6878956"/>
              <a:gd name="connsiteX0" fmla="*/ 0 w 5645034"/>
              <a:gd name="connsiteY0" fmla="*/ 0 h 6890987"/>
              <a:gd name="connsiteX1" fmla="*/ 5644181 w 5645034"/>
              <a:gd name="connsiteY1" fmla="*/ 457 h 6890987"/>
              <a:gd name="connsiteX2" fmla="*/ 5636006 w 5645034"/>
              <a:gd name="connsiteY2" fmla="*/ 6890987 h 6890987"/>
              <a:gd name="connsiteX3" fmla="*/ 32843 w 5645034"/>
              <a:gd name="connsiteY3" fmla="*/ 6877179 h 6890987"/>
              <a:gd name="connsiteX4" fmla="*/ 0 w 5645034"/>
              <a:gd name="connsiteY4" fmla="*/ 0 h 6890987"/>
              <a:gd name="connsiteX0" fmla="*/ 0 w 5645034"/>
              <a:gd name="connsiteY0" fmla="*/ 0 h 7021558"/>
              <a:gd name="connsiteX1" fmla="*/ 5644181 w 5645034"/>
              <a:gd name="connsiteY1" fmla="*/ 457 h 7021558"/>
              <a:gd name="connsiteX2" fmla="*/ 5636006 w 5645034"/>
              <a:gd name="connsiteY2" fmla="*/ 6890987 h 7021558"/>
              <a:gd name="connsiteX3" fmla="*/ 44875 w 5645034"/>
              <a:gd name="connsiteY3" fmla="*/ 7021558 h 7021558"/>
              <a:gd name="connsiteX4" fmla="*/ 0 w 5645034"/>
              <a:gd name="connsiteY4" fmla="*/ 0 h 7021558"/>
              <a:gd name="connsiteX0" fmla="*/ 0 w 5645034"/>
              <a:gd name="connsiteY0" fmla="*/ 0 h 6901242"/>
              <a:gd name="connsiteX1" fmla="*/ 5644181 w 5645034"/>
              <a:gd name="connsiteY1" fmla="*/ 457 h 6901242"/>
              <a:gd name="connsiteX2" fmla="*/ 5636006 w 5645034"/>
              <a:gd name="connsiteY2" fmla="*/ 6890987 h 6901242"/>
              <a:gd name="connsiteX3" fmla="*/ 32843 w 5645034"/>
              <a:gd name="connsiteY3" fmla="*/ 6901242 h 6901242"/>
              <a:gd name="connsiteX4" fmla="*/ 0 w 5645034"/>
              <a:gd name="connsiteY4" fmla="*/ 0 h 6901242"/>
              <a:gd name="connsiteX0" fmla="*/ 0 w 5645034"/>
              <a:gd name="connsiteY0" fmla="*/ 11576 h 6912818"/>
              <a:gd name="connsiteX1" fmla="*/ 2743020 w 5645034"/>
              <a:gd name="connsiteY1" fmla="*/ 0 h 6912818"/>
              <a:gd name="connsiteX2" fmla="*/ 5644181 w 5645034"/>
              <a:gd name="connsiteY2" fmla="*/ 12033 h 6912818"/>
              <a:gd name="connsiteX3" fmla="*/ 5636006 w 5645034"/>
              <a:gd name="connsiteY3" fmla="*/ 6902563 h 6912818"/>
              <a:gd name="connsiteX4" fmla="*/ 32843 w 5645034"/>
              <a:gd name="connsiteY4" fmla="*/ 6912818 h 6912818"/>
              <a:gd name="connsiteX5" fmla="*/ 0 w 5645034"/>
              <a:gd name="connsiteY5" fmla="*/ 11576 h 6912818"/>
              <a:gd name="connsiteX0" fmla="*/ 0 w 6048956"/>
              <a:gd name="connsiteY0" fmla="*/ 11576 h 6912818"/>
              <a:gd name="connsiteX1" fmla="*/ 2743020 w 6048956"/>
              <a:gd name="connsiteY1" fmla="*/ 0 h 6912818"/>
              <a:gd name="connsiteX2" fmla="*/ 5644181 w 6048956"/>
              <a:gd name="connsiteY2" fmla="*/ 12033 h 6912818"/>
              <a:gd name="connsiteX3" fmla="*/ 5630599 w 6048956"/>
              <a:gd name="connsiteY3" fmla="*/ 1913021 h 6912818"/>
              <a:gd name="connsiteX4" fmla="*/ 5636006 w 6048956"/>
              <a:gd name="connsiteY4" fmla="*/ 6902563 h 6912818"/>
              <a:gd name="connsiteX5" fmla="*/ 32843 w 6048956"/>
              <a:gd name="connsiteY5" fmla="*/ 6912818 h 6912818"/>
              <a:gd name="connsiteX6" fmla="*/ 0 w 6048956"/>
              <a:gd name="connsiteY6" fmla="*/ 11576 h 6912818"/>
              <a:gd name="connsiteX0" fmla="*/ 0 w 6048956"/>
              <a:gd name="connsiteY0" fmla="*/ 11576 h 6912818"/>
              <a:gd name="connsiteX1" fmla="*/ 2743020 w 6048956"/>
              <a:gd name="connsiteY1" fmla="*/ 0 h 6912818"/>
              <a:gd name="connsiteX2" fmla="*/ 5630599 w 6048956"/>
              <a:gd name="connsiteY2" fmla="*/ 1913021 h 6912818"/>
              <a:gd name="connsiteX3" fmla="*/ 5636006 w 6048956"/>
              <a:gd name="connsiteY3" fmla="*/ 6902563 h 6912818"/>
              <a:gd name="connsiteX4" fmla="*/ 32843 w 6048956"/>
              <a:gd name="connsiteY4" fmla="*/ 6912818 h 6912818"/>
              <a:gd name="connsiteX5" fmla="*/ 0 w 6048956"/>
              <a:gd name="connsiteY5" fmla="*/ 11576 h 6912818"/>
              <a:gd name="connsiteX0" fmla="*/ 0 w 5636006"/>
              <a:gd name="connsiteY0" fmla="*/ 11576 h 6912818"/>
              <a:gd name="connsiteX1" fmla="*/ 2743020 w 5636006"/>
              <a:gd name="connsiteY1" fmla="*/ 0 h 6912818"/>
              <a:gd name="connsiteX2" fmla="*/ 5630599 w 5636006"/>
              <a:gd name="connsiteY2" fmla="*/ 1913021 h 6912818"/>
              <a:gd name="connsiteX3" fmla="*/ 5636006 w 5636006"/>
              <a:gd name="connsiteY3" fmla="*/ 6902563 h 6912818"/>
              <a:gd name="connsiteX4" fmla="*/ 32843 w 5636006"/>
              <a:gd name="connsiteY4" fmla="*/ 6912818 h 6912818"/>
              <a:gd name="connsiteX5" fmla="*/ 0 w 5636006"/>
              <a:gd name="connsiteY5" fmla="*/ 11576 h 6912818"/>
              <a:gd name="connsiteX0" fmla="*/ 0 w 5636006"/>
              <a:gd name="connsiteY0" fmla="*/ 11576 h 6912818"/>
              <a:gd name="connsiteX1" fmla="*/ 2670831 w 5636006"/>
              <a:gd name="connsiteY1" fmla="*/ 0 h 6912818"/>
              <a:gd name="connsiteX2" fmla="*/ 5630599 w 5636006"/>
              <a:gd name="connsiteY2" fmla="*/ 1913021 h 6912818"/>
              <a:gd name="connsiteX3" fmla="*/ 5636006 w 5636006"/>
              <a:gd name="connsiteY3" fmla="*/ 6902563 h 6912818"/>
              <a:gd name="connsiteX4" fmla="*/ 32843 w 5636006"/>
              <a:gd name="connsiteY4" fmla="*/ 6912818 h 6912818"/>
              <a:gd name="connsiteX5" fmla="*/ 0 w 5636006"/>
              <a:gd name="connsiteY5" fmla="*/ 11576 h 6912818"/>
              <a:gd name="connsiteX0" fmla="*/ 0 w 5636006"/>
              <a:gd name="connsiteY0" fmla="*/ 11576 h 6902563"/>
              <a:gd name="connsiteX1" fmla="*/ 2670831 w 5636006"/>
              <a:gd name="connsiteY1" fmla="*/ 0 h 6902563"/>
              <a:gd name="connsiteX2" fmla="*/ 5630599 w 5636006"/>
              <a:gd name="connsiteY2" fmla="*/ 1913021 h 6902563"/>
              <a:gd name="connsiteX3" fmla="*/ 5636006 w 5636006"/>
              <a:gd name="connsiteY3" fmla="*/ 6902563 h 6902563"/>
              <a:gd name="connsiteX4" fmla="*/ 8780 w 5636006"/>
              <a:gd name="connsiteY4" fmla="*/ 6900786 h 6902563"/>
              <a:gd name="connsiteX5" fmla="*/ 0 w 5636006"/>
              <a:gd name="connsiteY5" fmla="*/ 11576 h 6902563"/>
              <a:gd name="connsiteX0" fmla="*/ 0 w 5636006"/>
              <a:gd name="connsiteY0" fmla="*/ 0 h 6890987"/>
              <a:gd name="connsiteX1" fmla="*/ 2670831 w 5636006"/>
              <a:gd name="connsiteY1" fmla="*/ 455 h 6890987"/>
              <a:gd name="connsiteX2" fmla="*/ 5630599 w 5636006"/>
              <a:gd name="connsiteY2" fmla="*/ 1901445 h 6890987"/>
              <a:gd name="connsiteX3" fmla="*/ 5636006 w 5636006"/>
              <a:gd name="connsiteY3" fmla="*/ 6890987 h 6890987"/>
              <a:gd name="connsiteX4" fmla="*/ 8780 w 5636006"/>
              <a:gd name="connsiteY4" fmla="*/ 6889210 h 6890987"/>
              <a:gd name="connsiteX5" fmla="*/ 0 w 5636006"/>
              <a:gd name="connsiteY5" fmla="*/ 0 h 6890987"/>
              <a:gd name="connsiteX0" fmla="*/ 0 w 5636006"/>
              <a:gd name="connsiteY0" fmla="*/ 4014333 h 6890532"/>
              <a:gd name="connsiteX1" fmla="*/ 2670831 w 5636006"/>
              <a:gd name="connsiteY1" fmla="*/ 0 h 6890532"/>
              <a:gd name="connsiteX2" fmla="*/ 5630599 w 5636006"/>
              <a:gd name="connsiteY2" fmla="*/ 1900990 h 6890532"/>
              <a:gd name="connsiteX3" fmla="*/ 5636006 w 5636006"/>
              <a:gd name="connsiteY3" fmla="*/ 6890532 h 6890532"/>
              <a:gd name="connsiteX4" fmla="*/ 8780 w 5636006"/>
              <a:gd name="connsiteY4" fmla="*/ 6888755 h 6890532"/>
              <a:gd name="connsiteX5" fmla="*/ 0 w 5636006"/>
              <a:gd name="connsiteY5" fmla="*/ 4014333 h 6890532"/>
              <a:gd name="connsiteX0" fmla="*/ 0 w 5636006"/>
              <a:gd name="connsiteY0" fmla="*/ 2114095 h 4990294"/>
              <a:gd name="connsiteX1" fmla="*/ 2099331 w 5636006"/>
              <a:gd name="connsiteY1" fmla="*/ 0 h 4990294"/>
              <a:gd name="connsiteX2" fmla="*/ 5630599 w 5636006"/>
              <a:gd name="connsiteY2" fmla="*/ 752 h 4990294"/>
              <a:gd name="connsiteX3" fmla="*/ 5636006 w 5636006"/>
              <a:gd name="connsiteY3" fmla="*/ 4990294 h 4990294"/>
              <a:gd name="connsiteX4" fmla="*/ 8780 w 5636006"/>
              <a:gd name="connsiteY4" fmla="*/ 4988517 h 4990294"/>
              <a:gd name="connsiteX5" fmla="*/ 0 w 5636006"/>
              <a:gd name="connsiteY5" fmla="*/ 2114095 h 4990294"/>
              <a:gd name="connsiteX0" fmla="*/ 0 w 5630599"/>
              <a:gd name="connsiteY0" fmla="*/ 2114095 h 4988517"/>
              <a:gd name="connsiteX1" fmla="*/ 2099331 w 5630599"/>
              <a:gd name="connsiteY1" fmla="*/ 0 h 4988517"/>
              <a:gd name="connsiteX2" fmla="*/ 5630599 w 5630599"/>
              <a:gd name="connsiteY2" fmla="*/ 752 h 4988517"/>
              <a:gd name="connsiteX3" fmla="*/ 3807206 w 5630599"/>
              <a:gd name="connsiteY3" fmla="*/ 4976007 h 4988517"/>
              <a:gd name="connsiteX4" fmla="*/ 8780 w 5630599"/>
              <a:gd name="connsiteY4" fmla="*/ 4988517 h 4988517"/>
              <a:gd name="connsiteX5" fmla="*/ 0 w 5630599"/>
              <a:gd name="connsiteY5" fmla="*/ 2114095 h 4988517"/>
              <a:gd name="connsiteX0" fmla="*/ 0 w 5630599"/>
              <a:gd name="connsiteY0" fmla="*/ 2114095 h 4988517"/>
              <a:gd name="connsiteX1" fmla="*/ 2099331 w 5630599"/>
              <a:gd name="connsiteY1" fmla="*/ 0 h 4988517"/>
              <a:gd name="connsiteX2" fmla="*/ 5630599 w 5630599"/>
              <a:gd name="connsiteY2" fmla="*/ 752 h 4988517"/>
              <a:gd name="connsiteX3" fmla="*/ 3807206 w 5630599"/>
              <a:gd name="connsiteY3" fmla="*/ 4976007 h 4988517"/>
              <a:gd name="connsiteX4" fmla="*/ 8780 w 5630599"/>
              <a:gd name="connsiteY4" fmla="*/ 4988517 h 4988517"/>
              <a:gd name="connsiteX5" fmla="*/ 0 w 5630599"/>
              <a:gd name="connsiteY5" fmla="*/ 2114095 h 4988517"/>
              <a:gd name="connsiteX0" fmla="*/ 0 w 5630599"/>
              <a:gd name="connsiteY0" fmla="*/ 2114095 h 4988517"/>
              <a:gd name="connsiteX1" fmla="*/ 2099331 w 5630599"/>
              <a:gd name="connsiteY1" fmla="*/ 0 h 4988517"/>
              <a:gd name="connsiteX2" fmla="*/ 5630599 w 5630599"/>
              <a:gd name="connsiteY2" fmla="*/ 752 h 4988517"/>
              <a:gd name="connsiteX3" fmla="*/ 3807206 w 5630599"/>
              <a:gd name="connsiteY3" fmla="*/ 4976007 h 4988517"/>
              <a:gd name="connsiteX4" fmla="*/ 8780 w 5630599"/>
              <a:gd name="connsiteY4" fmla="*/ 4988517 h 4988517"/>
              <a:gd name="connsiteX5" fmla="*/ 0 w 5630599"/>
              <a:gd name="connsiteY5" fmla="*/ 2114095 h 4988517"/>
              <a:gd name="connsiteX0" fmla="*/ 0 w 5416287"/>
              <a:gd name="connsiteY0" fmla="*/ 2114095 h 4988517"/>
              <a:gd name="connsiteX1" fmla="*/ 2099331 w 5416287"/>
              <a:gd name="connsiteY1" fmla="*/ 0 h 4988517"/>
              <a:gd name="connsiteX2" fmla="*/ 5416287 w 5416287"/>
              <a:gd name="connsiteY2" fmla="*/ 3301165 h 4988517"/>
              <a:gd name="connsiteX3" fmla="*/ 3807206 w 5416287"/>
              <a:gd name="connsiteY3" fmla="*/ 4976007 h 4988517"/>
              <a:gd name="connsiteX4" fmla="*/ 8780 w 5416287"/>
              <a:gd name="connsiteY4" fmla="*/ 4988517 h 4988517"/>
              <a:gd name="connsiteX5" fmla="*/ 0 w 5416287"/>
              <a:gd name="connsiteY5" fmla="*/ 2114095 h 4988517"/>
              <a:gd name="connsiteX0" fmla="*/ 0 w 5416287"/>
              <a:gd name="connsiteY0" fmla="*/ 2114095 h 4990465"/>
              <a:gd name="connsiteX1" fmla="*/ 2099331 w 5416287"/>
              <a:gd name="connsiteY1" fmla="*/ 0 h 4990465"/>
              <a:gd name="connsiteX2" fmla="*/ 5416287 w 5416287"/>
              <a:gd name="connsiteY2" fmla="*/ 3301165 h 4990465"/>
              <a:gd name="connsiteX3" fmla="*/ 3721481 w 5416287"/>
              <a:gd name="connsiteY3" fmla="*/ 4990294 h 4990465"/>
              <a:gd name="connsiteX4" fmla="*/ 8780 w 5416287"/>
              <a:gd name="connsiteY4" fmla="*/ 4988517 h 4990465"/>
              <a:gd name="connsiteX5" fmla="*/ 0 w 5416287"/>
              <a:gd name="connsiteY5" fmla="*/ 2114095 h 4990465"/>
              <a:gd name="connsiteX0" fmla="*/ 0 w 5428871"/>
              <a:gd name="connsiteY0" fmla="*/ 2122484 h 4990465"/>
              <a:gd name="connsiteX1" fmla="*/ 2111915 w 5428871"/>
              <a:gd name="connsiteY1" fmla="*/ 0 h 4990465"/>
              <a:gd name="connsiteX2" fmla="*/ 5428871 w 5428871"/>
              <a:gd name="connsiteY2" fmla="*/ 3301165 h 4990465"/>
              <a:gd name="connsiteX3" fmla="*/ 3734065 w 5428871"/>
              <a:gd name="connsiteY3" fmla="*/ 4990294 h 4990465"/>
              <a:gd name="connsiteX4" fmla="*/ 21364 w 5428871"/>
              <a:gd name="connsiteY4" fmla="*/ 4988517 h 4990465"/>
              <a:gd name="connsiteX5" fmla="*/ 0 w 5428871"/>
              <a:gd name="connsiteY5" fmla="*/ 2122484 h 4990465"/>
              <a:gd name="connsiteX0" fmla="*/ 0 w 5428871"/>
              <a:gd name="connsiteY0" fmla="*/ 2122484 h 4990465"/>
              <a:gd name="connsiteX1" fmla="*/ 2111915 w 5428871"/>
              <a:gd name="connsiteY1" fmla="*/ 0 h 4990465"/>
              <a:gd name="connsiteX2" fmla="*/ 5428871 w 5428871"/>
              <a:gd name="connsiteY2" fmla="*/ 3301165 h 4990465"/>
              <a:gd name="connsiteX3" fmla="*/ 3734065 w 5428871"/>
              <a:gd name="connsiteY3" fmla="*/ 4990294 h 4990465"/>
              <a:gd name="connsiteX4" fmla="*/ 176560 w 5428871"/>
              <a:gd name="connsiteY4" fmla="*/ 4866877 h 4990465"/>
              <a:gd name="connsiteX5" fmla="*/ 0 w 5428871"/>
              <a:gd name="connsiteY5" fmla="*/ 2122484 h 4990465"/>
              <a:gd name="connsiteX0" fmla="*/ 0 w 5428871"/>
              <a:gd name="connsiteY0" fmla="*/ 2122484 h 4990465"/>
              <a:gd name="connsiteX1" fmla="*/ 2111915 w 5428871"/>
              <a:gd name="connsiteY1" fmla="*/ 0 h 4990465"/>
              <a:gd name="connsiteX2" fmla="*/ 5428871 w 5428871"/>
              <a:gd name="connsiteY2" fmla="*/ 3301165 h 4990465"/>
              <a:gd name="connsiteX3" fmla="*/ 3734065 w 5428871"/>
              <a:gd name="connsiteY3" fmla="*/ 4990294 h 4990465"/>
              <a:gd name="connsiteX4" fmla="*/ 176560 w 5428871"/>
              <a:gd name="connsiteY4" fmla="*/ 4866877 h 4990465"/>
              <a:gd name="connsiteX5" fmla="*/ 0 w 5428871"/>
              <a:gd name="connsiteY5" fmla="*/ 2122484 h 4990465"/>
              <a:gd name="connsiteX0" fmla="*/ 0 w 5428871"/>
              <a:gd name="connsiteY0" fmla="*/ 2122484 h 4990465"/>
              <a:gd name="connsiteX1" fmla="*/ 2111915 w 5428871"/>
              <a:gd name="connsiteY1" fmla="*/ 0 h 4990465"/>
              <a:gd name="connsiteX2" fmla="*/ 5428871 w 5428871"/>
              <a:gd name="connsiteY2" fmla="*/ 3301165 h 4990465"/>
              <a:gd name="connsiteX3" fmla="*/ 3734065 w 5428871"/>
              <a:gd name="connsiteY3" fmla="*/ 4990294 h 4990465"/>
              <a:gd name="connsiteX4" fmla="*/ 176560 w 5428871"/>
              <a:gd name="connsiteY4" fmla="*/ 4866877 h 4990465"/>
              <a:gd name="connsiteX5" fmla="*/ 0 w 5428871"/>
              <a:gd name="connsiteY5" fmla="*/ 2122484 h 4990465"/>
              <a:gd name="connsiteX0" fmla="*/ 4129 w 5433000"/>
              <a:gd name="connsiteY0" fmla="*/ 2122484 h 4990465"/>
              <a:gd name="connsiteX1" fmla="*/ 2116044 w 5433000"/>
              <a:gd name="connsiteY1" fmla="*/ 0 h 4990465"/>
              <a:gd name="connsiteX2" fmla="*/ 5433000 w 5433000"/>
              <a:gd name="connsiteY2" fmla="*/ 3301165 h 4990465"/>
              <a:gd name="connsiteX3" fmla="*/ 3738194 w 5433000"/>
              <a:gd name="connsiteY3" fmla="*/ 4990294 h 4990465"/>
              <a:gd name="connsiteX4" fmla="*/ 4521 w 5433000"/>
              <a:gd name="connsiteY4" fmla="*/ 4967545 h 4990465"/>
              <a:gd name="connsiteX5" fmla="*/ 4129 w 5433000"/>
              <a:gd name="connsiteY5" fmla="*/ 2122484 h 4990465"/>
              <a:gd name="connsiteX0" fmla="*/ 4129 w 5433000"/>
              <a:gd name="connsiteY0" fmla="*/ 2122484 h 4969495"/>
              <a:gd name="connsiteX1" fmla="*/ 2116044 w 5433000"/>
              <a:gd name="connsiteY1" fmla="*/ 0 h 4969495"/>
              <a:gd name="connsiteX2" fmla="*/ 5433000 w 5433000"/>
              <a:gd name="connsiteY2" fmla="*/ 3301165 h 4969495"/>
              <a:gd name="connsiteX3" fmla="*/ 3759166 w 5433000"/>
              <a:gd name="connsiteY3" fmla="*/ 4969322 h 4969495"/>
              <a:gd name="connsiteX4" fmla="*/ 4521 w 5433000"/>
              <a:gd name="connsiteY4" fmla="*/ 4967545 h 4969495"/>
              <a:gd name="connsiteX5" fmla="*/ 4129 w 5433000"/>
              <a:gd name="connsiteY5" fmla="*/ 2122484 h 4969495"/>
              <a:gd name="connsiteX0" fmla="*/ 5045 w 5433916"/>
              <a:gd name="connsiteY0" fmla="*/ 2122484 h 4969495"/>
              <a:gd name="connsiteX1" fmla="*/ 2116960 w 5433916"/>
              <a:gd name="connsiteY1" fmla="*/ 0 h 4969495"/>
              <a:gd name="connsiteX2" fmla="*/ 5433916 w 5433916"/>
              <a:gd name="connsiteY2" fmla="*/ 3301165 h 4969495"/>
              <a:gd name="connsiteX3" fmla="*/ 3760082 w 5433916"/>
              <a:gd name="connsiteY3" fmla="*/ 4969322 h 4969495"/>
              <a:gd name="connsiteX4" fmla="*/ 5437 w 5433916"/>
              <a:gd name="connsiteY4" fmla="*/ 4967545 h 4969495"/>
              <a:gd name="connsiteX5" fmla="*/ 5045 w 5433916"/>
              <a:gd name="connsiteY5" fmla="*/ 2122484 h 4969495"/>
              <a:gd name="connsiteX0" fmla="*/ 21 w 5428892"/>
              <a:gd name="connsiteY0" fmla="*/ 2122484 h 4969495"/>
              <a:gd name="connsiteX1" fmla="*/ 2111936 w 5428892"/>
              <a:gd name="connsiteY1" fmla="*/ 0 h 4969495"/>
              <a:gd name="connsiteX2" fmla="*/ 5428892 w 5428892"/>
              <a:gd name="connsiteY2" fmla="*/ 3301165 h 4969495"/>
              <a:gd name="connsiteX3" fmla="*/ 3755058 w 5428892"/>
              <a:gd name="connsiteY3" fmla="*/ 4969322 h 4969495"/>
              <a:gd name="connsiteX4" fmla="*/ 67524 w 5428892"/>
              <a:gd name="connsiteY4" fmla="*/ 4967545 h 4969495"/>
              <a:gd name="connsiteX5" fmla="*/ 21 w 5428892"/>
              <a:gd name="connsiteY5" fmla="*/ 2122484 h 4969495"/>
              <a:gd name="connsiteX0" fmla="*/ 2431 w 5431302"/>
              <a:gd name="connsiteY0" fmla="*/ 2122484 h 4969495"/>
              <a:gd name="connsiteX1" fmla="*/ 2114346 w 5431302"/>
              <a:gd name="connsiteY1" fmla="*/ 0 h 4969495"/>
              <a:gd name="connsiteX2" fmla="*/ 5431302 w 5431302"/>
              <a:gd name="connsiteY2" fmla="*/ 3301165 h 4969495"/>
              <a:gd name="connsiteX3" fmla="*/ 3757468 w 5431302"/>
              <a:gd name="connsiteY3" fmla="*/ 4969322 h 4969495"/>
              <a:gd name="connsiteX4" fmla="*/ 7017 w 5431302"/>
              <a:gd name="connsiteY4" fmla="*/ 4967545 h 4969495"/>
              <a:gd name="connsiteX5" fmla="*/ 2431 w 5431302"/>
              <a:gd name="connsiteY5" fmla="*/ 2122484 h 496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1302" h="4969495">
                <a:moveTo>
                  <a:pt x="2431" y="2122484"/>
                </a:moveTo>
                <a:lnTo>
                  <a:pt x="2114346" y="0"/>
                </a:lnTo>
                <a:lnTo>
                  <a:pt x="5431302" y="3301165"/>
                </a:lnTo>
                <a:cubicBezTo>
                  <a:pt x="5429940" y="3306587"/>
                  <a:pt x="3769051" y="4989151"/>
                  <a:pt x="3757468" y="4969322"/>
                </a:cubicBezTo>
                <a:lnTo>
                  <a:pt x="7017" y="4967545"/>
                </a:lnTo>
                <a:cubicBezTo>
                  <a:pt x="-4299" y="4969726"/>
                  <a:pt x="1163" y="4980949"/>
                  <a:pt x="2431" y="2122484"/>
                </a:cubicBezTo>
                <a:close/>
              </a:path>
            </a:pathLst>
          </a:custGeom>
          <a:noFill/>
          <a:ln>
            <a:noFill/>
          </a:ln>
        </p:spPr>
        <p:txBody>
          <a:bodyPr wrap="square" anchor="ctr">
            <a:noAutofit/>
          </a:bodyPr>
          <a:lstStyle>
            <a:lvl1pPr marL="0" indent="0" algn="ctr">
              <a:buNone/>
              <a:defRPr>
                <a:solidFill>
                  <a:schemeClr val="bg2"/>
                </a:solidFill>
              </a:defRPr>
            </a:lvl1pPr>
          </a:lstStyle>
          <a:p>
            <a:r>
              <a:rPr lang="en-US" noProof="0"/>
              <a:t>Click icon to add picture</a:t>
            </a:r>
          </a:p>
        </p:txBody>
      </p:sp>
      <p:sp>
        <p:nvSpPr>
          <p:cNvPr id="5" name="Title 1" title="Title">
            <a:extLst>
              <a:ext uri="{FF2B5EF4-FFF2-40B4-BE49-F238E27FC236}">
                <a16:creationId xmlns:a16="http://schemas.microsoft.com/office/drawing/2014/main" id="{476EA6F2-76EA-4A85-8069-5BA026A24B8E}"/>
              </a:ext>
            </a:extLst>
          </p:cNvPr>
          <p:cNvSpPr>
            <a:spLocks noGrp="1"/>
          </p:cNvSpPr>
          <p:nvPr>
            <p:ph type="ctrTitle" hasCustomPrompt="1"/>
          </p:nvPr>
        </p:nvSpPr>
        <p:spPr>
          <a:xfrm>
            <a:off x="6272508" y="431010"/>
            <a:ext cx="5305539" cy="736577"/>
          </a:xfrm>
          <a:prstGeom prst="rect">
            <a:avLst/>
          </a:prstGeom>
        </p:spPr>
        <p:txBody>
          <a:bodyPr anchor="b">
            <a:normAutofit/>
          </a:bodyPr>
          <a:lstStyle>
            <a:lvl1pPr algn="l">
              <a:defRPr sz="3600" b="1">
                <a:solidFill>
                  <a:schemeClr val="accent1"/>
                </a:solidFill>
              </a:defRPr>
            </a:lvl1pPr>
          </a:lstStyle>
          <a:p>
            <a:r>
              <a:rPr lang="en-US" noProof="0"/>
              <a:t>Click To Edit Title</a:t>
            </a:r>
          </a:p>
        </p:txBody>
      </p:sp>
      <p:sp>
        <p:nvSpPr>
          <p:cNvPr id="7" name="Text Placeholder 2">
            <a:extLst>
              <a:ext uri="{FF2B5EF4-FFF2-40B4-BE49-F238E27FC236}">
                <a16:creationId xmlns:a16="http://schemas.microsoft.com/office/drawing/2014/main" id="{AF0B5984-1A4C-A121-6EBC-60565E10BC98}"/>
              </a:ext>
            </a:extLst>
          </p:cNvPr>
          <p:cNvSpPr>
            <a:spLocks noGrp="1"/>
          </p:cNvSpPr>
          <p:nvPr>
            <p:ph idx="1" hasCustomPrompt="1"/>
          </p:nvPr>
        </p:nvSpPr>
        <p:spPr>
          <a:xfrm>
            <a:off x="6272507" y="1384861"/>
            <a:ext cx="5305539" cy="4830878"/>
          </a:xfrm>
          <a:prstGeom prst="rect">
            <a:avLst/>
          </a:prstGeom>
        </p:spPr>
        <p:txBody>
          <a:bodyPr vert="horz" lIns="91440" tIns="45720" rIns="91440" bIns="45720" rtlCol="0">
            <a:normAutofit/>
          </a:bodyPr>
          <a:lstStyle>
            <a:lvl1pPr marL="0" indent="0">
              <a:lnSpc>
                <a:spcPct val="100000"/>
              </a:lnSpc>
              <a:buNone/>
              <a:defRPr sz="2200"/>
            </a:lvl1pPr>
            <a:lvl2pPr marL="457200">
              <a:defRPr/>
            </a:lvl2pPr>
            <a:lvl3pPr marL="914400">
              <a:defRPr/>
            </a:lvl3pPr>
            <a:lvl4pPr marL="1371600">
              <a:defRPr/>
            </a:lvl4pPr>
            <a:lvl5pPr marL="1828800">
              <a:defRPr/>
            </a:lvl5pPr>
          </a:lstStyle>
          <a:p>
            <a:pPr lvl="0"/>
            <a:r>
              <a:rPr lang="en-US"/>
              <a:t>Click to edit text</a:t>
            </a:r>
          </a:p>
        </p:txBody>
      </p:sp>
    </p:spTree>
    <p:extLst>
      <p:ext uri="{BB962C8B-B14F-4D97-AF65-F5344CB8AC3E}">
        <p14:creationId xmlns:p14="http://schemas.microsoft.com/office/powerpoint/2010/main" val="1117479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ener Slide 2">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F6D0F946-60EC-644F-5CC2-E91B5A239AB7}"/>
              </a:ext>
            </a:extLst>
          </p:cNvPr>
          <p:cNvSpPr/>
          <p:nvPr userDrawn="1"/>
        </p:nvSpPr>
        <p:spPr>
          <a:xfrm rot="18900000">
            <a:off x="-3061964" y="-707378"/>
            <a:ext cx="9377320" cy="4688660"/>
          </a:xfrm>
          <a:custGeom>
            <a:avLst/>
            <a:gdLst>
              <a:gd name="connsiteX0" fmla="*/ 4688660 w 9377320"/>
              <a:gd name="connsiteY0" fmla="*/ 0 h 4688660"/>
              <a:gd name="connsiteX1" fmla="*/ 9377320 w 9377320"/>
              <a:gd name="connsiteY1" fmla="*/ 4688660 h 4688660"/>
              <a:gd name="connsiteX2" fmla="*/ 0 w 9377320"/>
              <a:gd name="connsiteY2" fmla="*/ 4688660 h 4688660"/>
            </a:gdLst>
            <a:ahLst/>
            <a:cxnLst>
              <a:cxn ang="0">
                <a:pos x="connsiteX0" y="connsiteY0"/>
              </a:cxn>
              <a:cxn ang="0">
                <a:pos x="connsiteX1" y="connsiteY1"/>
              </a:cxn>
              <a:cxn ang="0">
                <a:pos x="connsiteX2" y="connsiteY2"/>
              </a:cxn>
            </a:cxnLst>
            <a:rect l="l" t="t" r="r" b="b"/>
            <a:pathLst>
              <a:path w="9377320" h="4688660">
                <a:moveTo>
                  <a:pt x="4688660" y="0"/>
                </a:moveTo>
                <a:lnTo>
                  <a:pt x="9377320" y="4688660"/>
                </a:lnTo>
                <a:lnTo>
                  <a:pt x="0" y="468866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9" name="Straight Connector 18">
            <a:extLst>
              <a:ext uri="{FF2B5EF4-FFF2-40B4-BE49-F238E27FC236}">
                <a16:creationId xmlns:a16="http://schemas.microsoft.com/office/drawing/2014/main" id="{0E116D13-8D73-F31B-70B8-152FCC304F55}"/>
              </a:ext>
            </a:extLst>
          </p:cNvPr>
          <p:cNvCxnSpPr>
            <a:cxnSpLocks/>
          </p:cNvCxnSpPr>
          <p:nvPr userDrawn="1"/>
        </p:nvCxnSpPr>
        <p:spPr>
          <a:xfrm flipV="1">
            <a:off x="-15498" y="0"/>
            <a:ext cx="6881247" cy="6858000"/>
          </a:xfrm>
          <a:prstGeom prst="line">
            <a:avLst/>
          </a:prstGeom>
          <a:ln w="38100">
            <a:solidFill>
              <a:srgbClr val="243C7E"/>
            </a:solidFill>
          </a:ln>
        </p:spPr>
        <p:style>
          <a:lnRef idx="1">
            <a:schemeClr val="accent1"/>
          </a:lnRef>
          <a:fillRef idx="0">
            <a:schemeClr val="accent1"/>
          </a:fillRef>
          <a:effectRef idx="0">
            <a:schemeClr val="accent1"/>
          </a:effectRef>
          <a:fontRef idx="minor">
            <a:schemeClr val="tx1"/>
          </a:fontRef>
        </p:style>
      </p:cxnSp>
      <p:sp>
        <p:nvSpPr>
          <p:cNvPr id="35" name="Picture Placeholder 34">
            <a:extLst>
              <a:ext uri="{FF2B5EF4-FFF2-40B4-BE49-F238E27FC236}">
                <a16:creationId xmlns:a16="http://schemas.microsoft.com/office/drawing/2014/main" id="{F90106F8-E14F-1120-B258-8347B6E9DC26}"/>
              </a:ext>
            </a:extLst>
          </p:cNvPr>
          <p:cNvSpPr>
            <a:spLocks noGrp="1"/>
          </p:cNvSpPr>
          <p:nvPr>
            <p:ph type="pic" sz="quarter" idx="10" hasCustomPrompt="1"/>
          </p:nvPr>
        </p:nvSpPr>
        <p:spPr>
          <a:xfrm>
            <a:off x="-1" y="15499"/>
            <a:ext cx="6432550" cy="5672138"/>
          </a:xfrm>
          <a:custGeom>
            <a:avLst/>
            <a:gdLst>
              <a:gd name="connsiteX0" fmla="*/ 0 w 6432550"/>
              <a:gd name="connsiteY0" fmla="*/ 0 h 5672138"/>
              <a:gd name="connsiteX1" fmla="*/ 4477442 w 6432550"/>
              <a:gd name="connsiteY1" fmla="*/ 0 h 5672138"/>
              <a:gd name="connsiteX2" fmla="*/ 6432550 w 6432550"/>
              <a:gd name="connsiteY2" fmla="*/ 1955109 h 5672138"/>
              <a:gd name="connsiteX3" fmla="*/ 6432550 w 6432550"/>
              <a:gd name="connsiteY3" fmla="*/ 1988171 h 5672138"/>
              <a:gd name="connsiteX4" fmla="*/ 2744918 w 6432550"/>
              <a:gd name="connsiteY4" fmla="*/ 5672138 h 5672138"/>
              <a:gd name="connsiteX5" fmla="*/ 2730520 w 6432550"/>
              <a:gd name="connsiteY5" fmla="*/ 5672138 h 5672138"/>
              <a:gd name="connsiteX6" fmla="*/ 0 w 6432550"/>
              <a:gd name="connsiteY6" fmla="*/ 2941619 h 567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2550" h="5672138">
                <a:moveTo>
                  <a:pt x="0" y="0"/>
                </a:moveTo>
                <a:lnTo>
                  <a:pt x="4477442" y="0"/>
                </a:lnTo>
                <a:lnTo>
                  <a:pt x="6432550" y="1955109"/>
                </a:lnTo>
                <a:lnTo>
                  <a:pt x="6432550" y="1988171"/>
                </a:lnTo>
                <a:lnTo>
                  <a:pt x="2744918" y="5672138"/>
                </a:lnTo>
                <a:lnTo>
                  <a:pt x="2730520" y="5672138"/>
                </a:lnTo>
                <a:lnTo>
                  <a:pt x="0" y="2941619"/>
                </a:lnTo>
                <a:close/>
              </a:path>
            </a:pathLst>
          </a:custGeom>
        </p:spPr>
        <p:txBody>
          <a:bodyPr wrap="square">
            <a:noAutofit/>
          </a:bodyPr>
          <a:lstStyle/>
          <a:p>
            <a:r>
              <a:rPr lang="en-US"/>
              <a:t>Click to insert image</a:t>
            </a:r>
          </a:p>
        </p:txBody>
      </p:sp>
      <p:pic>
        <p:nvPicPr>
          <p:cNvPr id="41" name="Picture 40" descr="A blue and black logo&#10;&#10;Description automatically generated">
            <a:extLst>
              <a:ext uri="{FF2B5EF4-FFF2-40B4-BE49-F238E27FC236}">
                <a16:creationId xmlns:a16="http://schemas.microsoft.com/office/drawing/2014/main" id="{74175312-BA68-3F0F-9855-991373FE7F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40174" y="5842891"/>
            <a:ext cx="2093975" cy="579429"/>
          </a:xfrm>
          <a:prstGeom prst="rect">
            <a:avLst/>
          </a:prstGeom>
        </p:spPr>
      </p:pic>
      <p:sp>
        <p:nvSpPr>
          <p:cNvPr id="42" name="Title 1" title="Title">
            <a:extLst>
              <a:ext uri="{FF2B5EF4-FFF2-40B4-BE49-F238E27FC236}">
                <a16:creationId xmlns:a16="http://schemas.microsoft.com/office/drawing/2014/main" id="{17DBC83F-EC2C-9E62-DB37-3A30CBD9005B}"/>
              </a:ext>
            </a:extLst>
          </p:cNvPr>
          <p:cNvSpPr>
            <a:spLocks noGrp="1"/>
          </p:cNvSpPr>
          <p:nvPr>
            <p:ph type="ctrTitle" hasCustomPrompt="1"/>
          </p:nvPr>
        </p:nvSpPr>
        <p:spPr>
          <a:xfrm>
            <a:off x="6780317" y="2623014"/>
            <a:ext cx="4853573" cy="1616252"/>
          </a:xfrm>
          <a:prstGeom prst="rect">
            <a:avLst/>
          </a:prstGeom>
        </p:spPr>
        <p:txBody>
          <a:bodyPr anchor="b">
            <a:normAutofit/>
          </a:bodyPr>
          <a:lstStyle>
            <a:lvl1pPr algn="r">
              <a:defRPr sz="3800" b="1" cap="all" baseline="0">
                <a:solidFill>
                  <a:schemeClr val="accent1"/>
                </a:solidFill>
              </a:defRPr>
            </a:lvl1pPr>
          </a:lstStyle>
          <a:p>
            <a:r>
              <a:rPr lang="en-US" noProof="0"/>
              <a:t>Click To Edit Master Title</a:t>
            </a:r>
          </a:p>
        </p:txBody>
      </p:sp>
      <p:sp>
        <p:nvSpPr>
          <p:cNvPr id="43" name="Subtitle 2" title="Subtitle">
            <a:extLst>
              <a:ext uri="{FF2B5EF4-FFF2-40B4-BE49-F238E27FC236}">
                <a16:creationId xmlns:a16="http://schemas.microsoft.com/office/drawing/2014/main" id="{3CFE42B8-685C-678C-DE3B-E9A192AA131F}"/>
              </a:ext>
            </a:extLst>
          </p:cNvPr>
          <p:cNvSpPr>
            <a:spLocks noGrp="1"/>
          </p:cNvSpPr>
          <p:nvPr>
            <p:ph type="subTitle" idx="1" hasCustomPrompt="1"/>
          </p:nvPr>
        </p:nvSpPr>
        <p:spPr>
          <a:xfrm>
            <a:off x="6779810" y="4304228"/>
            <a:ext cx="4854339" cy="1102162"/>
          </a:xfrm>
          <a:prstGeom prst="rect">
            <a:avLst/>
          </a:prstGeom>
        </p:spPr>
        <p:txBody>
          <a:bodyPr/>
          <a:lstStyle>
            <a:lvl1pPr marL="0" indent="0" algn="r">
              <a:buNone/>
              <a:defRPr sz="2400" b="0" i="0" cap="all" spc="300" baseline="0">
                <a:solidFill>
                  <a:schemeClr val="tx1"/>
                </a:solidFill>
                <a:latin typeface="Montserrat" pitchFamily="2" charset="77"/>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Here TO </a:t>
            </a:r>
            <a:br>
              <a:rPr lang="en-US" noProof="0"/>
            </a:br>
            <a:r>
              <a:rPr lang="en-US" noProof="0"/>
              <a:t>EDIT SUBTITLE</a:t>
            </a:r>
          </a:p>
        </p:txBody>
      </p:sp>
    </p:spTree>
    <p:extLst>
      <p:ext uri="{BB962C8B-B14F-4D97-AF65-F5344CB8AC3E}">
        <p14:creationId xmlns:p14="http://schemas.microsoft.com/office/powerpoint/2010/main" val="337943226"/>
      </p:ext>
    </p:extLst>
  </p:cSld>
  <p:clrMapOvr>
    <a:masterClrMapping/>
  </p:clrMapOvr>
  <p:extLst>
    <p:ext uri="{DCECCB84-F9BA-43D5-87BE-67443E8EF086}">
      <p15:sldGuideLst xmlns:p15="http://schemas.microsoft.com/office/powerpoint/2012/main">
        <p15:guide id="1" orient="horz" pos="2784" userDrawn="1">
          <p15:clr>
            <a:srgbClr val="FBAE40"/>
          </p15:clr>
        </p15:guide>
        <p15:guide id="2" pos="307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ener Slide 1">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864BC402-0B0E-3046-FE8A-8719705E674D}"/>
              </a:ext>
            </a:extLst>
          </p:cNvPr>
          <p:cNvGrpSpPr/>
          <p:nvPr userDrawn="1"/>
        </p:nvGrpSpPr>
        <p:grpSpPr>
          <a:xfrm>
            <a:off x="7961749" y="0"/>
            <a:ext cx="6815995" cy="6873976"/>
            <a:chOff x="7504534" y="0"/>
            <a:chExt cx="6815995" cy="6873976"/>
          </a:xfrm>
        </p:grpSpPr>
        <p:sp>
          <p:nvSpPr>
            <p:cNvPr id="36" name="Freeform 35">
              <a:extLst>
                <a:ext uri="{FF2B5EF4-FFF2-40B4-BE49-F238E27FC236}">
                  <a16:creationId xmlns:a16="http://schemas.microsoft.com/office/drawing/2014/main" id="{D68C6590-F3A8-EC1C-E2BE-F786DEE433FD}"/>
                </a:ext>
              </a:extLst>
            </p:cNvPr>
            <p:cNvSpPr/>
            <p:nvPr userDrawn="1"/>
          </p:nvSpPr>
          <p:spPr>
            <a:xfrm>
              <a:off x="7504534" y="0"/>
              <a:ext cx="4696391" cy="6868723"/>
            </a:xfrm>
            <a:custGeom>
              <a:avLst/>
              <a:gdLst>
                <a:gd name="connsiteX0" fmla="*/ 4240634 w 4696391"/>
                <a:gd name="connsiteY0" fmla="*/ 0 h 6868723"/>
                <a:gd name="connsiteX1" fmla="*/ 4696391 w 4696391"/>
                <a:gd name="connsiteY1" fmla="*/ 0 h 6868723"/>
                <a:gd name="connsiteX2" fmla="*/ 4696391 w 4696391"/>
                <a:gd name="connsiteY2" fmla="*/ 6868723 h 6868723"/>
                <a:gd name="connsiteX3" fmla="*/ 2628088 w 4696391"/>
                <a:gd name="connsiteY3" fmla="*/ 6868723 h 6868723"/>
                <a:gd name="connsiteX4" fmla="*/ 0 w 4696391"/>
                <a:gd name="connsiteY4" fmla="*/ 4240635 h 6868723"/>
                <a:gd name="connsiteX5" fmla="*/ 4240634 w 4696391"/>
                <a:gd name="connsiteY5" fmla="*/ 0 h 686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6391" h="6868723">
                  <a:moveTo>
                    <a:pt x="4240634" y="0"/>
                  </a:moveTo>
                  <a:lnTo>
                    <a:pt x="4696391" y="0"/>
                  </a:lnTo>
                  <a:lnTo>
                    <a:pt x="4696391" y="6868723"/>
                  </a:lnTo>
                  <a:lnTo>
                    <a:pt x="2628088" y="6868723"/>
                  </a:lnTo>
                  <a:lnTo>
                    <a:pt x="0" y="4240635"/>
                  </a:lnTo>
                  <a:lnTo>
                    <a:pt x="4240634" y="0"/>
                  </a:lnTo>
                  <a:close/>
                </a:path>
              </a:pathLst>
            </a:cu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60773D60-3571-99A9-3305-C9742C7D022D}"/>
                </a:ext>
              </a:extLst>
            </p:cNvPr>
            <p:cNvSpPr/>
            <p:nvPr userDrawn="1"/>
          </p:nvSpPr>
          <p:spPr>
            <a:xfrm rot="18900000">
              <a:off x="9520419" y="2236660"/>
              <a:ext cx="4800110" cy="4048566"/>
            </a:xfrm>
            <a:custGeom>
              <a:avLst/>
              <a:gdLst>
                <a:gd name="connsiteX0" fmla="*/ 4800110 w 4800110"/>
                <a:gd name="connsiteY0" fmla="*/ 0 h 4048566"/>
                <a:gd name="connsiteX1" fmla="*/ 751544 w 4800110"/>
                <a:gd name="connsiteY1" fmla="*/ 4048566 h 4048566"/>
                <a:gd name="connsiteX2" fmla="*/ 0 w 4800110"/>
                <a:gd name="connsiteY2" fmla="*/ 3297021 h 4048566"/>
                <a:gd name="connsiteX3" fmla="*/ 0 w 4800110"/>
                <a:gd name="connsiteY3" fmla="*/ 0 h 4048566"/>
              </a:gdLst>
              <a:ahLst/>
              <a:cxnLst>
                <a:cxn ang="0">
                  <a:pos x="connsiteX0" y="connsiteY0"/>
                </a:cxn>
                <a:cxn ang="0">
                  <a:pos x="connsiteX1" y="connsiteY1"/>
                </a:cxn>
                <a:cxn ang="0">
                  <a:pos x="connsiteX2" y="connsiteY2"/>
                </a:cxn>
                <a:cxn ang="0">
                  <a:pos x="connsiteX3" y="connsiteY3"/>
                </a:cxn>
              </a:cxnLst>
              <a:rect l="l" t="t" r="r" b="b"/>
              <a:pathLst>
                <a:path w="4800110" h="4048566">
                  <a:moveTo>
                    <a:pt x="4800110" y="0"/>
                  </a:moveTo>
                  <a:lnTo>
                    <a:pt x="751544" y="4048566"/>
                  </a:lnTo>
                  <a:lnTo>
                    <a:pt x="0" y="3297021"/>
                  </a:lnTo>
                  <a:lnTo>
                    <a:pt x="0" y="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38" name="Straight Connector 37">
              <a:extLst>
                <a:ext uri="{FF2B5EF4-FFF2-40B4-BE49-F238E27FC236}">
                  <a16:creationId xmlns:a16="http://schemas.microsoft.com/office/drawing/2014/main" id="{CF56F70E-B693-DA2D-1AD1-66E9FB40CA1E}"/>
                </a:ext>
              </a:extLst>
            </p:cNvPr>
            <p:cNvCxnSpPr>
              <a:cxnSpLocks/>
            </p:cNvCxnSpPr>
            <p:nvPr userDrawn="1"/>
          </p:nvCxnSpPr>
          <p:spPr>
            <a:xfrm flipH="1" flipV="1">
              <a:off x="8287473" y="4309481"/>
              <a:ext cx="2558327" cy="256449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565F0E1-3891-966C-1F8D-F5E1491A119D}"/>
                </a:ext>
              </a:extLst>
            </p:cNvPr>
            <p:cNvCxnSpPr>
              <a:cxnSpLocks/>
            </p:cNvCxnSpPr>
            <p:nvPr userDrawn="1"/>
          </p:nvCxnSpPr>
          <p:spPr>
            <a:xfrm flipH="1">
              <a:off x="8287473" y="428263"/>
              <a:ext cx="3913452" cy="387596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Title 1" title="Title">
            <a:extLst>
              <a:ext uri="{FF2B5EF4-FFF2-40B4-BE49-F238E27FC236}">
                <a16:creationId xmlns:a16="http://schemas.microsoft.com/office/drawing/2014/main" id="{36627CA3-3CF7-3041-B048-F75CBDDF3BDC}"/>
              </a:ext>
            </a:extLst>
          </p:cNvPr>
          <p:cNvSpPr>
            <a:spLocks noGrp="1"/>
          </p:cNvSpPr>
          <p:nvPr>
            <p:ph type="ctrTitle" hasCustomPrompt="1"/>
          </p:nvPr>
        </p:nvSpPr>
        <p:spPr>
          <a:xfrm>
            <a:off x="557851" y="2623014"/>
            <a:ext cx="4853573" cy="1616252"/>
          </a:xfrm>
          <a:prstGeom prst="rect">
            <a:avLst/>
          </a:prstGeom>
        </p:spPr>
        <p:txBody>
          <a:bodyPr anchor="b">
            <a:normAutofit/>
          </a:bodyPr>
          <a:lstStyle>
            <a:lvl1pPr algn="l">
              <a:defRPr sz="3800" b="1" cap="all" baseline="0">
                <a:solidFill>
                  <a:schemeClr val="accent1"/>
                </a:solidFill>
              </a:defRPr>
            </a:lvl1pPr>
          </a:lstStyle>
          <a:p>
            <a:r>
              <a:rPr lang="en-US" noProof="0"/>
              <a:t>Click To Edit Master Title</a:t>
            </a:r>
          </a:p>
        </p:txBody>
      </p:sp>
      <p:sp>
        <p:nvSpPr>
          <p:cNvPr id="6" name="Subtitle 2" title="Subtitle">
            <a:extLst>
              <a:ext uri="{FF2B5EF4-FFF2-40B4-BE49-F238E27FC236}">
                <a16:creationId xmlns:a16="http://schemas.microsoft.com/office/drawing/2014/main" id="{FA4B68DE-AD2E-2D40-9FA6-A93E1FEB65D1}"/>
              </a:ext>
            </a:extLst>
          </p:cNvPr>
          <p:cNvSpPr>
            <a:spLocks noGrp="1"/>
          </p:cNvSpPr>
          <p:nvPr>
            <p:ph type="subTitle" idx="1" hasCustomPrompt="1"/>
          </p:nvPr>
        </p:nvSpPr>
        <p:spPr>
          <a:xfrm>
            <a:off x="557344" y="4304228"/>
            <a:ext cx="4854339" cy="1102162"/>
          </a:xfrm>
          <a:prstGeom prst="rect">
            <a:avLst/>
          </a:prstGeom>
        </p:spPr>
        <p:txBody>
          <a:bodyPr/>
          <a:lstStyle>
            <a:lvl1pPr marL="0" indent="0" algn="l">
              <a:buNone/>
              <a:defRPr sz="2400" b="0" i="0" cap="all" spc="300" baseline="0">
                <a:solidFill>
                  <a:schemeClr val="tx1"/>
                </a:solidFill>
                <a:latin typeface="Montserrat" pitchFamily="2" charset="77"/>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Here TO </a:t>
            </a:r>
            <a:br>
              <a:rPr lang="en-US" noProof="0"/>
            </a:br>
            <a:r>
              <a:rPr lang="en-US" noProof="0"/>
              <a:t>EDIT SUBTITLE</a:t>
            </a:r>
          </a:p>
        </p:txBody>
      </p:sp>
      <p:pic>
        <p:nvPicPr>
          <p:cNvPr id="7" name="Picture 6" descr="A blue and black logo&#10;&#10;Description automatically generated">
            <a:extLst>
              <a:ext uri="{FF2B5EF4-FFF2-40B4-BE49-F238E27FC236}">
                <a16:creationId xmlns:a16="http://schemas.microsoft.com/office/drawing/2014/main" id="{C0C967DA-28A0-6A19-8738-EFDB82B668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7344" y="5842891"/>
            <a:ext cx="2093975" cy="579429"/>
          </a:xfrm>
          <a:prstGeom prst="rect">
            <a:avLst/>
          </a:prstGeom>
        </p:spPr>
      </p:pic>
      <p:sp>
        <p:nvSpPr>
          <p:cNvPr id="66" name="Picture Placeholder 65">
            <a:extLst>
              <a:ext uri="{FF2B5EF4-FFF2-40B4-BE49-F238E27FC236}">
                <a16:creationId xmlns:a16="http://schemas.microsoft.com/office/drawing/2014/main" id="{AF543395-5008-637D-C7E9-18617DB36FF7}"/>
              </a:ext>
            </a:extLst>
          </p:cNvPr>
          <p:cNvSpPr>
            <a:spLocks noGrp="1"/>
          </p:cNvSpPr>
          <p:nvPr>
            <p:ph type="pic" sz="quarter" idx="10"/>
          </p:nvPr>
        </p:nvSpPr>
        <p:spPr>
          <a:xfrm>
            <a:off x="4171076" y="1"/>
            <a:ext cx="7857511" cy="5136901"/>
          </a:xfrm>
          <a:custGeom>
            <a:avLst/>
            <a:gdLst>
              <a:gd name="connsiteX0" fmla="*/ 0 w 7857511"/>
              <a:gd name="connsiteY0" fmla="*/ 0 h 5136901"/>
              <a:gd name="connsiteX1" fmla="*/ 5428696 w 7857511"/>
              <a:gd name="connsiteY1" fmla="*/ 11575 h 5136901"/>
              <a:gd name="connsiteX2" fmla="*/ 7857511 w 7857511"/>
              <a:gd name="connsiteY2" fmla="*/ 2405665 h 5136901"/>
              <a:gd name="connsiteX3" fmla="*/ 5125326 w 7857511"/>
              <a:gd name="connsiteY3" fmla="*/ 5136901 h 5136901"/>
            </a:gdLst>
            <a:ahLst/>
            <a:cxnLst>
              <a:cxn ang="0">
                <a:pos x="connsiteX0" y="connsiteY0"/>
              </a:cxn>
              <a:cxn ang="0">
                <a:pos x="connsiteX1" y="connsiteY1"/>
              </a:cxn>
              <a:cxn ang="0">
                <a:pos x="connsiteX2" y="connsiteY2"/>
              </a:cxn>
              <a:cxn ang="0">
                <a:pos x="connsiteX3" y="connsiteY3"/>
              </a:cxn>
            </a:cxnLst>
            <a:rect l="l" t="t" r="r" b="b"/>
            <a:pathLst>
              <a:path w="7857511" h="5136901">
                <a:moveTo>
                  <a:pt x="0" y="0"/>
                </a:moveTo>
                <a:lnTo>
                  <a:pt x="5428696" y="11575"/>
                </a:lnTo>
                <a:lnTo>
                  <a:pt x="7857511" y="2405665"/>
                </a:lnTo>
                <a:lnTo>
                  <a:pt x="5125326" y="5136901"/>
                </a:lnTo>
                <a:close/>
              </a:path>
            </a:pathLst>
          </a:custGeom>
        </p:spPr>
        <p:txBody>
          <a:bodyPr wrap="square">
            <a:noAutofit/>
          </a:bodyPr>
          <a:lstStyle>
            <a:lvl1pPr algn="ctr">
              <a:defRPr/>
            </a:lvl1pPr>
          </a:lstStyle>
          <a:p>
            <a:endParaRPr lang="en-US"/>
          </a:p>
          <a:p>
            <a:r>
              <a:rPr lang="en-US"/>
              <a:t>Click to insert picture</a:t>
            </a:r>
          </a:p>
        </p:txBody>
      </p:sp>
    </p:spTree>
    <p:extLst>
      <p:ext uri="{BB962C8B-B14F-4D97-AF65-F5344CB8AC3E}">
        <p14:creationId xmlns:p14="http://schemas.microsoft.com/office/powerpoint/2010/main" val="3390231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Picture 1">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122F8D3D-3414-FB63-0B9F-8333C76823DA}"/>
              </a:ext>
            </a:extLst>
          </p:cNvPr>
          <p:cNvSpPr/>
          <p:nvPr userDrawn="1"/>
        </p:nvSpPr>
        <p:spPr>
          <a:xfrm>
            <a:off x="9562489" y="3992677"/>
            <a:ext cx="2634735" cy="2636252"/>
          </a:xfrm>
          <a:custGeom>
            <a:avLst/>
            <a:gdLst>
              <a:gd name="connsiteX0" fmla="*/ 4240634 w 4696391"/>
              <a:gd name="connsiteY0" fmla="*/ 0 h 6868723"/>
              <a:gd name="connsiteX1" fmla="*/ 4696391 w 4696391"/>
              <a:gd name="connsiteY1" fmla="*/ 0 h 6868723"/>
              <a:gd name="connsiteX2" fmla="*/ 4696391 w 4696391"/>
              <a:gd name="connsiteY2" fmla="*/ 6868723 h 6868723"/>
              <a:gd name="connsiteX3" fmla="*/ 2628088 w 4696391"/>
              <a:gd name="connsiteY3" fmla="*/ 6868723 h 6868723"/>
              <a:gd name="connsiteX4" fmla="*/ 0 w 4696391"/>
              <a:gd name="connsiteY4" fmla="*/ 4240635 h 6868723"/>
              <a:gd name="connsiteX5" fmla="*/ 4240634 w 4696391"/>
              <a:gd name="connsiteY5" fmla="*/ 0 h 6868723"/>
              <a:gd name="connsiteX0" fmla="*/ 4240634 w 4696391"/>
              <a:gd name="connsiteY0" fmla="*/ 0 h 6868723"/>
              <a:gd name="connsiteX1" fmla="*/ 4696391 w 4696391"/>
              <a:gd name="connsiteY1" fmla="*/ 0 h 6868723"/>
              <a:gd name="connsiteX2" fmla="*/ 2628088 w 4696391"/>
              <a:gd name="connsiteY2" fmla="*/ 6868723 h 6868723"/>
              <a:gd name="connsiteX3" fmla="*/ 0 w 4696391"/>
              <a:gd name="connsiteY3" fmla="*/ 4240635 h 6868723"/>
              <a:gd name="connsiteX4" fmla="*/ 4240634 w 4696391"/>
              <a:gd name="connsiteY4" fmla="*/ 0 h 6868723"/>
              <a:gd name="connsiteX0" fmla="*/ 4240634 w 4240634"/>
              <a:gd name="connsiteY0" fmla="*/ 0 h 6868723"/>
              <a:gd name="connsiteX1" fmla="*/ 2628088 w 4240634"/>
              <a:gd name="connsiteY1" fmla="*/ 6868723 h 6868723"/>
              <a:gd name="connsiteX2" fmla="*/ 0 w 4240634"/>
              <a:gd name="connsiteY2" fmla="*/ 4240635 h 6868723"/>
              <a:gd name="connsiteX3" fmla="*/ 4240634 w 4240634"/>
              <a:gd name="connsiteY3" fmla="*/ 0 h 6868723"/>
              <a:gd name="connsiteX0" fmla="*/ 2347826 w 2628088"/>
              <a:gd name="connsiteY0" fmla="*/ 459381 h 2628088"/>
              <a:gd name="connsiteX1" fmla="*/ 2628088 w 2628088"/>
              <a:gd name="connsiteY1" fmla="*/ 2628088 h 2628088"/>
              <a:gd name="connsiteX2" fmla="*/ 0 w 2628088"/>
              <a:gd name="connsiteY2" fmla="*/ 0 h 2628088"/>
              <a:gd name="connsiteX3" fmla="*/ 2347826 w 2628088"/>
              <a:gd name="connsiteY3" fmla="*/ 459381 h 2628088"/>
              <a:gd name="connsiteX0" fmla="*/ 2613002 w 2628088"/>
              <a:gd name="connsiteY0" fmla="*/ 212493 h 2628088"/>
              <a:gd name="connsiteX1" fmla="*/ 2628088 w 2628088"/>
              <a:gd name="connsiteY1" fmla="*/ 2628088 h 2628088"/>
              <a:gd name="connsiteX2" fmla="*/ 0 w 2628088"/>
              <a:gd name="connsiteY2" fmla="*/ 0 h 2628088"/>
              <a:gd name="connsiteX3" fmla="*/ 2613002 w 2628088"/>
              <a:gd name="connsiteY3" fmla="*/ 212493 h 2628088"/>
              <a:gd name="connsiteX0" fmla="*/ 2633413 w 2634437"/>
              <a:gd name="connsiteY0" fmla="*/ 220658 h 2628088"/>
              <a:gd name="connsiteX1" fmla="*/ 2628088 w 2634437"/>
              <a:gd name="connsiteY1" fmla="*/ 2628088 h 2628088"/>
              <a:gd name="connsiteX2" fmla="*/ 0 w 2634437"/>
              <a:gd name="connsiteY2" fmla="*/ 0 h 2628088"/>
              <a:gd name="connsiteX3" fmla="*/ 2633413 w 2634437"/>
              <a:gd name="connsiteY3" fmla="*/ 220658 h 2628088"/>
              <a:gd name="connsiteX0" fmla="*/ 2633413 w 2633663"/>
              <a:gd name="connsiteY0" fmla="*/ 220658 h 2632170"/>
              <a:gd name="connsiteX1" fmla="*/ 2570938 w 2633663"/>
              <a:gd name="connsiteY1" fmla="*/ 2632170 h 2632170"/>
              <a:gd name="connsiteX2" fmla="*/ 0 w 2633663"/>
              <a:gd name="connsiteY2" fmla="*/ 0 h 2632170"/>
              <a:gd name="connsiteX3" fmla="*/ 2633413 w 2633663"/>
              <a:gd name="connsiteY3" fmla="*/ 220658 h 2632170"/>
              <a:gd name="connsiteX0" fmla="*/ 2633413 w 2634735"/>
              <a:gd name="connsiteY0" fmla="*/ 220658 h 2636252"/>
              <a:gd name="connsiteX1" fmla="*/ 2632170 w 2634735"/>
              <a:gd name="connsiteY1" fmla="*/ 2636252 h 2636252"/>
              <a:gd name="connsiteX2" fmla="*/ 0 w 2634735"/>
              <a:gd name="connsiteY2" fmla="*/ 0 h 2636252"/>
              <a:gd name="connsiteX3" fmla="*/ 2633413 w 2634735"/>
              <a:gd name="connsiteY3" fmla="*/ 220658 h 2636252"/>
            </a:gdLst>
            <a:ahLst/>
            <a:cxnLst>
              <a:cxn ang="0">
                <a:pos x="connsiteX0" y="connsiteY0"/>
              </a:cxn>
              <a:cxn ang="0">
                <a:pos x="connsiteX1" y="connsiteY1"/>
              </a:cxn>
              <a:cxn ang="0">
                <a:pos x="connsiteX2" y="connsiteY2"/>
              </a:cxn>
              <a:cxn ang="0">
                <a:pos x="connsiteX3" y="connsiteY3"/>
              </a:cxn>
            </a:cxnLst>
            <a:rect l="l" t="t" r="r" b="b"/>
            <a:pathLst>
              <a:path w="2634735" h="2636252">
                <a:moveTo>
                  <a:pt x="2633413" y="220658"/>
                </a:moveTo>
                <a:cubicBezTo>
                  <a:pt x="2638442" y="1025856"/>
                  <a:pt x="2627141" y="1831054"/>
                  <a:pt x="2632170" y="2636252"/>
                </a:cubicBezTo>
                <a:lnTo>
                  <a:pt x="0" y="0"/>
                </a:lnTo>
                <a:lnTo>
                  <a:pt x="2633413" y="220658"/>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310EFA00-60B0-2BA3-D2C2-887B8459E73A}"/>
              </a:ext>
            </a:extLst>
          </p:cNvPr>
          <p:cNvSpPr/>
          <p:nvPr userDrawn="1"/>
        </p:nvSpPr>
        <p:spPr>
          <a:xfrm rot="18900000">
            <a:off x="8880966" y="-2506792"/>
            <a:ext cx="3880591" cy="7752153"/>
          </a:xfrm>
          <a:custGeom>
            <a:avLst/>
            <a:gdLst>
              <a:gd name="connsiteX0" fmla="*/ 4800110 w 4800110"/>
              <a:gd name="connsiteY0" fmla="*/ 0 h 4048566"/>
              <a:gd name="connsiteX1" fmla="*/ 751544 w 4800110"/>
              <a:gd name="connsiteY1" fmla="*/ 4048566 h 4048566"/>
              <a:gd name="connsiteX2" fmla="*/ 0 w 4800110"/>
              <a:gd name="connsiteY2" fmla="*/ 3297021 h 4048566"/>
              <a:gd name="connsiteX3" fmla="*/ 0 w 4800110"/>
              <a:gd name="connsiteY3" fmla="*/ 0 h 4048566"/>
              <a:gd name="connsiteX0" fmla="*/ 4811454 w 4811454"/>
              <a:gd name="connsiteY0" fmla="*/ 0 h 7868443"/>
              <a:gd name="connsiteX1" fmla="*/ 762888 w 4811454"/>
              <a:gd name="connsiteY1" fmla="*/ 4048566 h 7868443"/>
              <a:gd name="connsiteX2" fmla="*/ 0 w 4811454"/>
              <a:gd name="connsiteY2" fmla="*/ 7868443 h 7868443"/>
              <a:gd name="connsiteX3" fmla="*/ 11344 w 4811454"/>
              <a:gd name="connsiteY3" fmla="*/ 0 h 7868443"/>
              <a:gd name="connsiteX4" fmla="*/ 4811454 w 4811454"/>
              <a:gd name="connsiteY4" fmla="*/ 0 h 7868443"/>
              <a:gd name="connsiteX0" fmla="*/ 4811454 w 4811454"/>
              <a:gd name="connsiteY0" fmla="*/ 0 h 7868443"/>
              <a:gd name="connsiteX1" fmla="*/ 3905032 w 4811454"/>
              <a:gd name="connsiteY1" fmla="*/ 3878416 h 7868443"/>
              <a:gd name="connsiteX2" fmla="*/ 0 w 4811454"/>
              <a:gd name="connsiteY2" fmla="*/ 7868443 h 7868443"/>
              <a:gd name="connsiteX3" fmla="*/ 11344 w 4811454"/>
              <a:gd name="connsiteY3" fmla="*/ 0 h 7868443"/>
              <a:gd name="connsiteX4" fmla="*/ 4811454 w 4811454"/>
              <a:gd name="connsiteY4" fmla="*/ 0 h 7868443"/>
              <a:gd name="connsiteX0" fmla="*/ 11344 w 3905032"/>
              <a:gd name="connsiteY0" fmla="*/ 0 h 7868443"/>
              <a:gd name="connsiteX1" fmla="*/ 3905032 w 3905032"/>
              <a:gd name="connsiteY1" fmla="*/ 3878416 h 7868443"/>
              <a:gd name="connsiteX2" fmla="*/ 0 w 3905032"/>
              <a:gd name="connsiteY2" fmla="*/ 7868443 h 7868443"/>
              <a:gd name="connsiteX3" fmla="*/ 11344 w 3905032"/>
              <a:gd name="connsiteY3" fmla="*/ 0 h 7868443"/>
              <a:gd name="connsiteX0" fmla="*/ 548 w 3915169"/>
              <a:gd name="connsiteY0" fmla="*/ 0 h 7600974"/>
              <a:gd name="connsiteX1" fmla="*/ 3915169 w 3915169"/>
              <a:gd name="connsiteY1" fmla="*/ 3610947 h 7600974"/>
              <a:gd name="connsiteX2" fmla="*/ 10137 w 3915169"/>
              <a:gd name="connsiteY2" fmla="*/ 7600974 h 7600974"/>
              <a:gd name="connsiteX3" fmla="*/ 548 w 3915169"/>
              <a:gd name="connsiteY3" fmla="*/ 0 h 7600974"/>
              <a:gd name="connsiteX0" fmla="*/ 722 w 3910691"/>
              <a:gd name="connsiteY0" fmla="*/ 0 h 7852163"/>
              <a:gd name="connsiteX1" fmla="*/ 3910691 w 3910691"/>
              <a:gd name="connsiteY1" fmla="*/ 3862136 h 7852163"/>
              <a:gd name="connsiteX2" fmla="*/ 5659 w 3910691"/>
              <a:gd name="connsiteY2" fmla="*/ 7852163 h 7852163"/>
              <a:gd name="connsiteX3" fmla="*/ 722 w 3910691"/>
              <a:gd name="connsiteY3" fmla="*/ 0 h 7852163"/>
              <a:gd name="connsiteX0" fmla="*/ 722 w 3794400"/>
              <a:gd name="connsiteY0" fmla="*/ 0 h 7852163"/>
              <a:gd name="connsiteX1" fmla="*/ 3794400 w 3794400"/>
              <a:gd name="connsiteY1" fmla="*/ 3969125 h 7852163"/>
              <a:gd name="connsiteX2" fmla="*/ 5659 w 3794400"/>
              <a:gd name="connsiteY2" fmla="*/ 7852163 h 7852163"/>
              <a:gd name="connsiteX3" fmla="*/ 722 w 3794400"/>
              <a:gd name="connsiteY3" fmla="*/ 0 h 7852163"/>
              <a:gd name="connsiteX0" fmla="*/ 722 w 3575773"/>
              <a:gd name="connsiteY0" fmla="*/ 0 h 7852163"/>
              <a:gd name="connsiteX1" fmla="*/ 3575773 w 3575773"/>
              <a:gd name="connsiteY1" fmla="*/ 3899350 h 7852163"/>
              <a:gd name="connsiteX2" fmla="*/ 5659 w 3575773"/>
              <a:gd name="connsiteY2" fmla="*/ 7852163 h 7852163"/>
              <a:gd name="connsiteX3" fmla="*/ 722 w 3575773"/>
              <a:gd name="connsiteY3" fmla="*/ 0 h 7852163"/>
              <a:gd name="connsiteX0" fmla="*/ 722 w 3896736"/>
              <a:gd name="connsiteY0" fmla="*/ 0 h 7852163"/>
              <a:gd name="connsiteX1" fmla="*/ 3896736 w 3896736"/>
              <a:gd name="connsiteY1" fmla="*/ 3866788 h 7852163"/>
              <a:gd name="connsiteX2" fmla="*/ 5659 w 3896736"/>
              <a:gd name="connsiteY2" fmla="*/ 7852163 h 7852163"/>
              <a:gd name="connsiteX3" fmla="*/ 722 w 3896736"/>
              <a:gd name="connsiteY3" fmla="*/ 0 h 7852163"/>
              <a:gd name="connsiteX0" fmla="*/ 722 w 3852545"/>
              <a:gd name="connsiteY0" fmla="*/ 0 h 7852163"/>
              <a:gd name="connsiteX1" fmla="*/ 3852545 w 3852545"/>
              <a:gd name="connsiteY1" fmla="*/ 3910979 h 7852163"/>
              <a:gd name="connsiteX2" fmla="*/ 5659 w 3852545"/>
              <a:gd name="connsiteY2" fmla="*/ 7852163 h 7852163"/>
              <a:gd name="connsiteX3" fmla="*/ 722 w 3852545"/>
              <a:gd name="connsiteY3" fmla="*/ 0 h 7852163"/>
              <a:gd name="connsiteX0" fmla="*/ 722 w 3880455"/>
              <a:gd name="connsiteY0" fmla="*/ 0 h 7852163"/>
              <a:gd name="connsiteX1" fmla="*/ 3880455 w 3880455"/>
              <a:gd name="connsiteY1" fmla="*/ 3887721 h 7852163"/>
              <a:gd name="connsiteX2" fmla="*/ 5659 w 3880455"/>
              <a:gd name="connsiteY2" fmla="*/ 7852163 h 7852163"/>
              <a:gd name="connsiteX3" fmla="*/ 722 w 3880455"/>
              <a:gd name="connsiteY3" fmla="*/ 0 h 7852163"/>
              <a:gd name="connsiteX0" fmla="*/ 85771 w 3965504"/>
              <a:gd name="connsiteY0" fmla="*/ 0 h 7775411"/>
              <a:gd name="connsiteX1" fmla="*/ 3965504 w 3965504"/>
              <a:gd name="connsiteY1" fmla="*/ 3887721 h 7775411"/>
              <a:gd name="connsiteX2" fmla="*/ 0 w 3965504"/>
              <a:gd name="connsiteY2" fmla="*/ 7775411 h 7775411"/>
              <a:gd name="connsiteX3" fmla="*/ 85771 w 3965504"/>
              <a:gd name="connsiteY3" fmla="*/ 0 h 7775411"/>
              <a:gd name="connsiteX0" fmla="*/ 858 w 3880591"/>
              <a:gd name="connsiteY0" fmla="*/ 0 h 7752153"/>
              <a:gd name="connsiteX1" fmla="*/ 3880591 w 3880591"/>
              <a:gd name="connsiteY1" fmla="*/ 3887721 h 7752153"/>
              <a:gd name="connsiteX2" fmla="*/ 3468 w 3880591"/>
              <a:gd name="connsiteY2" fmla="*/ 7752153 h 7752153"/>
              <a:gd name="connsiteX3" fmla="*/ 858 w 3880591"/>
              <a:gd name="connsiteY3" fmla="*/ 0 h 7752153"/>
            </a:gdLst>
            <a:ahLst/>
            <a:cxnLst>
              <a:cxn ang="0">
                <a:pos x="connsiteX0" y="connsiteY0"/>
              </a:cxn>
              <a:cxn ang="0">
                <a:pos x="connsiteX1" y="connsiteY1"/>
              </a:cxn>
              <a:cxn ang="0">
                <a:pos x="connsiteX2" y="connsiteY2"/>
              </a:cxn>
              <a:cxn ang="0">
                <a:pos x="connsiteX3" y="connsiteY3"/>
              </a:cxn>
            </a:cxnLst>
            <a:rect l="l" t="t" r="r" b="b"/>
            <a:pathLst>
              <a:path w="3880591" h="7752153">
                <a:moveTo>
                  <a:pt x="858" y="0"/>
                </a:moveTo>
                <a:lnTo>
                  <a:pt x="3880591" y="3887721"/>
                </a:lnTo>
                <a:lnTo>
                  <a:pt x="3468" y="7752153"/>
                </a:lnTo>
                <a:cubicBezTo>
                  <a:pt x="7249" y="5129339"/>
                  <a:pt x="-2923" y="2622814"/>
                  <a:pt x="858"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Picture Placeholder 10">
            <a:extLst>
              <a:ext uri="{FF2B5EF4-FFF2-40B4-BE49-F238E27FC236}">
                <a16:creationId xmlns:a16="http://schemas.microsoft.com/office/drawing/2014/main" id="{09F38A86-3C4B-E042-A791-158ABF9F268F}"/>
              </a:ext>
            </a:extLst>
          </p:cNvPr>
          <p:cNvSpPr>
            <a:spLocks noGrp="1"/>
          </p:cNvSpPr>
          <p:nvPr>
            <p:ph type="pic" sz="quarter" idx="13"/>
          </p:nvPr>
        </p:nvSpPr>
        <p:spPr>
          <a:xfrm>
            <a:off x="6793412" y="-7509"/>
            <a:ext cx="5410986" cy="4996190"/>
          </a:xfrm>
          <a:custGeom>
            <a:avLst/>
            <a:gdLst>
              <a:gd name="connsiteX0" fmla="*/ 5623178 w 5623178"/>
              <a:gd name="connsiteY0" fmla="*/ 1679624 h 6690941"/>
              <a:gd name="connsiteX1" fmla="*/ 5623178 w 5623178"/>
              <a:gd name="connsiteY1" fmla="*/ 5248927 h 6690941"/>
              <a:gd name="connsiteX2" fmla="*/ 2739152 w 5623178"/>
              <a:gd name="connsiteY2" fmla="*/ 6690941 h 6690941"/>
              <a:gd name="connsiteX3" fmla="*/ 0 w 5623178"/>
              <a:gd name="connsiteY3" fmla="*/ 5321363 h 6690941"/>
              <a:gd name="connsiteX4" fmla="*/ 2739152 w 5623178"/>
              <a:gd name="connsiteY4" fmla="*/ 0 h 6690941"/>
              <a:gd name="connsiteX5" fmla="*/ 4124937 w 5623178"/>
              <a:gd name="connsiteY5" fmla="*/ 692892 h 6690941"/>
              <a:gd name="connsiteX6" fmla="*/ 1343909 w 5623178"/>
              <a:gd name="connsiteY6" fmla="*/ 697623 h 6690941"/>
              <a:gd name="connsiteX0" fmla="*/ 5623178 w 5623178"/>
              <a:gd name="connsiteY0" fmla="*/ 1679624 h 6690941"/>
              <a:gd name="connsiteX1" fmla="*/ 5623178 w 5623178"/>
              <a:gd name="connsiteY1" fmla="*/ 5248927 h 6690941"/>
              <a:gd name="connsiteX2" fmla="*/ 2739152 w 5623178"/>
              <a:gd name="connsiteY2" fmla="*/ 6690941 h 6690941"/>
              <a:gd name="connsiteX3" fmla="*/ 0 w 5623178"/>
              <a:gd name="connsiteY3" fmla="*/ 5321363 h 6690941"/>
              <a:gd name="connsiteX4" fmla="*/ 5623178 w 5623178"/>
              <a:gd name="connsiteY4" fmla="*/ 1679624 h 6690941"/>
              <a:gd name="connsiteX5" fmla="*/ 2739152 w 5623178"/>
              <a:gd name="connsiteY5" fmla="*/ 0 h 6690941"/>
              <a:gd name="connsiteX6" fmla="*/ 4124937 w 5623178"/>
              <a:gd name="connsiteY6" fmla="*/ 692892 h 6690941"/>
              <a:gd name="connsiteX7" fmla="*/ 1494380 w 5623178"/>
              <a:gd name="connsiteY7" fmla="*/ 662899 h 6690941"/>
              <a:gd name="connsiteX8" fmla="*/ 2739152 w 5623178"/>
              <a:gd name="connsiteY8" fmla="*/ 0 h 6690941"/>
              <a:gd name="connsiteX0" fmla="*/ 6174413 w 6174413"/>
              <a:gd name="connsiteY0" fmla="*/ 1679624 h 6690941"/>
              <a:gd name="connsiteX1" fmla="*/ 6174413 w 6174413"/>
              <a:gd name="connsiteY1" fmla="*/ 5248927 h 6690941"/>
              <a:gd name="connsiteX2" fmla="*/ 3290387 w 6174413"/>
              <a:gd name="connsiteY2" fmla="*/ 6690941 h 6690941"/>
              <a:gd name="connsiteX3" fmla="*/ 551235 w 6174413"/>
              <a:gd name="connsiteY3" fmla="*/ 5321363 h 6690941"/>
              <a:gd name="connsiteX4" fmla="*/ 6174413 w 6174413"/>
              <a:gd name="connsiteY4" fmla="*/ 1679624 h 6690941"/>
              <a:gd name="connsiteX5" fmla="*/ 3290387 w 6174413"/>
              <a:gd name="connsiteY5" fmla="*/ 0 h 6690941"/>
              <a:gd name="connsiteX6" fmla="*/ 0 w 6174413"/>
              <a:gd name="connsiteY6" fmla="*/ 959110 h 6690941"/>
              <a:gd name="connsiteX7" fmla="*/ 2045615 w 6174413"/>
              <a:gd name="connsiteY7" fmla="*/ 662899 h 6690941"/>
              <a:gd name="connsiteX8" fmla="*/ 3290387 w 6174413"/>
              <a:gd name="connsiteY8" fmla="*/ 0 h 6690941"/>
              <a:gd name="connsiteX0" fmla="*/ 5623178 w 5623178"/>
              <a:gd name="connsiteY0" fmla="*/ 1679624 h 6690941"/>
              <a:gd name="connsiteX1" fmla="*/ 5623178 w 5623178"/>
              <a:gd name="connsiteY1" fmla="*/ 5248927 h 6690941"/>
              <a:gd name="connsiteX2" fmla="*/ 2739152 w 5623178"/>
              <a:gd name="connsiteY2" fmla="*/ 6690941 h 6690941"/>
              <a:gd name="connsiteX3" fmla="*/ 0 w 5623178"/>
              <a:gd name="connsiteY3" fmla="*/ 5321363 h 6690941"/>
              <a:gd name="connsiteX4" fmla="*/ 5623178 w 5623178"/>
              <a:gd name="connsiteY4" fmla="*/ 1679624 h 6690941"/>
              <a:gd name="connsiteX5" fmla="*/ 2739152 w 5623178"/>
              <a:gd name="connsiteY5" fmla="*/ 0 h 6690941"/>
              <a:gd name="connsiteX6" fmla="*/ 1494380 w 5623178"/>
              <a:gd name="connsiteY6" fmla="*/ 662899 h 6690941"/>
              <a:gd name="connsiteX7" fmla="*/ 2739152 w 5623178"/>
              <a:gd name="connsiteY7" fmla="*/ 0 h 6690941"/>
              <a:gd name="connsiteX0" fmla="*/ 5623178 w 5623178"/>
              <a:gd name="connsiteY0" fmla="*/ 0 h 5011317"/>
              <a:gd name="connsiteX1" fmla="*/ 5623178 w 5623178"/>
              <a:gd name="connsiteY1" fmla="*/ 3569303 h 5011317"/>
              <a:gd name="connsiteX2" fmla="*/ 2739152 w 5623178"/>
              <a:gd name="connsiteY2" fmla="*/ 5011317 h 5011317"/>
              <a:gd name="connsiteX3" fmla="*/ 0 w 5623178"/>
              <a:gd name="connsiteY3" fmla="*/ 3641739 h 5011317"/>
              <a:gd name="connsiteX4" fmla="*/ 5623178 w 5623178"/>
              <a:gd name="connsiteY4" fmla="*/ 0 h 5011317"/>
              <a:gd name="connsiteX0" fmla="*/ 5623178 w 5623178"/>
              <a:gd name="connsiteY0" fmla="*/ 0 h 5011317"/>
              <a:gd name="connsiteX1" fmla="*/ 5623178 w 5623178"/>
              <a:gd name="connsiteY1" fmla="*/ 3569303 h 5011317"/>
              <a:gd name="connsiteX2" fmla="*/ 2739152 w 5623178"/>
              <a:gd name="connsiteY2" fmla="*/ 5011317 h 5011317"/>
              <a:gd name="connsiteX3" fmla="*/ 0 w 5623178"/>
              <a:gd name="connsiteY3" fmla="*/ 3641739 h 5011317"/>
              <a:gd name="connsiteX4" fmla="*/ 2910844 w 5623178"/>
              <a:gd name="connsiteY4" fmla="*/ 1743611 h 5011317"/>
              <a:gd name="connsiteX5" fmla="*/ 5623178 w 5623178"/>
              <a:gd name="connsiteY5" fmla="*/ 0 h 5011317"/>
              <a:gd name="connsiteX0" fmla="*/ 5623178 w 5623178"/>
              <a:gd name="connsiteY0" fmla="*/ 0 h 5011317"/>
              <a:gd name="connsiteX1" fmla="*/ 5619320 w 5623178"/>
              <a:gd name="connsiteY1" fmla="*/ 1732036 h 5011317"/>
              <a:gd name="connsiteX2" fmla="*/ 5623178 w 5623178"/>
              <a:gd name="connsiteY2" fmla="*/ 3569303 h 5011317"/>
              <a:gd name="connsiteX3" fmla="*/ 2739152 w 5623178"/>
              <a:gd name="connsiteY3" fmla="*/ 5011317 h 5011317"/>
              <a:gd name="connsiteX4" fmla="*/ 0 w 5623178"/>
              <a:gd name="connsiteY4" fmla="*/ 3641739 h 5011317"/>
              <a:gd name="connsiteX5" fmla="*/ 2910844 w 5623178"/>
              <a:gd name="connsiteY5" fmla="*/ 1743611 h 5011317"/>
              <a:gd name="connsiteX6" fmla="*/ 5623178 w 5623178"/>
              <a:gd name="connsiteY6" fmla="*/ 0 h 5011317"/>
              <a:gd name="connsiteX0" fmla="*/ 2910844 w 5623178"/>
              <a:gd name="connsiteY0" fmla="*/ 11575 h 3279281"/>
              <a:gd name="connsiteX1" fmla="*/ 5619320 w 5623178"/>
              <a:gd name="connsiteY1" fmla="*/ 0 h 3279281"/>
              <a:gd name="connsiteX2" fmla="*/ 5623178 w 5623178"/>
              <a:gd name="connsiteY2" fmla="*/ 1837267 h 3279281"/>
              <a:gd name="connsiteX3" fmla="*/ 2739152 w 5623178"/>
              <a:gd name="connsiteY3" fmla="*/ 3279281 h 3279281"/>
              <a:gd name="connsiteX4" fmla="*/ 0 w 5623178"/>
              <a:gd name="connsiteY4" fmla="*/ 1909703 h 3279281"/>
              <a:gd name="connsiteX5" fmla="*/ 2910844 w 5623178"/>
              <a:gd name="connsiteY5" fmla="*/ 11575 h 3279281"/>
              <a:gd name="connsiteX0" fmla="*/ 1868107 w 5623178"/>
              <a:gd name="connsiteY0" fmla="*/ 11575 h 3279281"/>
              <a:gd name="connsiteX1" fmla="*/ 5619320 w 5623178"/>
              <a:gd name="connsiteY1" fmla="*/ 0 h 3279281"/>
              <a:gd name="connsiteX2" fmla="*/ 5623178 w 5623178"/>
              <a:gd name="connsiteY2" fmla="*/ 1837267 h 3279281"/>
              <a:gd name="connsiteX3" fmla="*/ 2739152 w 5623178"/>
              <a:gd name="connsiteY3" fmla="*/ 3279281 h 3279281"/>
              <a:gd name="connsiteX4" fmla="*/ 0 w 5623178"/>
              <a:gd name="connsiteY4" fmla="*/ 1909703 h 3279281"/>
              <a:gd name="connsiteX5" fmla="*/ 1868107 w 5623178"/>
              <a:gd name="connsiteY5" fmla="*/ 11575 h 3279281"/>
              <a:gd name="connsiteX0" fmla="*/ 1675601 w 5430672"/>
              <a:gd name="connsiteY0" fmla="*/ 11575 h 3279281"/>
              <a:gd name="connsiteX1" fmla="*/ 5426814 w 5430672"/>
              <a:gd name="connsiteY1" fmla="*/ 0 h 3279281"/>
              <a:gd name="connsiteX2" fmla="*/ 5430672 w 5430672"/>
              <a:gd name="connsiteY2" fmla="*/ 1837267 h 3279281"/>
              <a:gd name="connsiteX3" fmla="*/ 2546646 w 5430672"/>
              <a:gd name="connsiteY3" fmla="*/ 3279281 h 3279281"/>
              <a:gd name="connsiteX4" fmla="*/ 0 w 5430672"/>
              <a:gd name="connsiteY4" fmla="*/ 1717198 h 3279281"/>
              <a:gd name="connsiteX5" fmla="*/ 1675601 w 5430672"/>
              <a:gd name="connsiteY5" fmla="*/ 11575 h 3279281"/>
              <a:gd name="connsiteX0" fmla="*/ 1675601 w 5430672"/>
              <a:gd name="connsiteY0" fmla="*/ 11575 h 5027871"/>
              <a:gd name="connsiteX1" fmla="*/ 5426814 w 5430672"/>
              <a:gd name="connsiteY1" fmla="*/ 0 h 5027871"/>
              <a:gd name="connsiteX2" fmla="*/ 5430672 w 5430672"/>
              <a:gd name="connsiteY2" fmla="*/ 1837267 h 5027871"/>
              <a:gd name="connsiteX3" fmla="*/ 3380835 w 5430672"/>
              <a:gd name="connsiteY3" fmla="*/ 5027871 h 5027871"/>
              <a:gd name="connsiteX4" fmla="*/ 0 w 5430672"/>
              <a:gd name="connsiteY4" fmla="*/ 1717198 h 5027871"/>
              <a:gd name="connsiteX5" fmla="*/ 1675601 w 5430672"/>
              <a:gd name="connsiteY5" fmla="*/ 11575 h 5027871"/>
              <a:gd name="connsiteX0" fmla="*/ 1675601 w 5478798"/>
              <a:gd name="connsiteY0" fmla="*/ 11575 h 5027871"/>
              <a:gd name="connsiteX1" fmla="*/ 5426814 w 5478798"/>
              <a:gd name="connsiteY1" fmla="*/ 0 h 5027871"/>
              <a:gd name="connsiteX2" fmla="*/ 5478798 w 5478798"/>
              <a:gd name="connsiteY2" fmla="*/ 2863962 h 5027871"/>
              <a:gd name="connsiteX3" fmla="*/ 3380835 w 5478798"/>
              <a:gd name="connsiteY3" fmla="*/ 5027871 h 5027871"/>
              <a:gd name="connsiteX4" fmla="*/ 0 w 5478798"/>
              <a:gd name="connsiteY4" fmla="*/ 1717198 h 5027871"/>
              <a:gd name="connsiteX5" fmla="*/ 1675601 w 5478798"/>
              <a:gd name="connsiteY5" fmla="*/ 11575 h 5027871"/>
              <a:gd name="connsiteX0" fmla="*/ 1675601 w 5478798"/>
              <a:gd name="connsiteY0" fmla="*/ 11575 h 5637471"/>
              <a:gd name="connsiteX1" fmla="*/ 5426814 w 5478798"/>
              <a:gd name="connsiteY1" fmla="*/ 0 h 5637471"/>
              <a:gd name="connsiteX2" fmla="*/ 5478798 w 5478798"/>
              <a:gd name="connsiteY2" fmla="*/ 2863962 h 5637471"/>
              <a:gd name="connsiteX3" fmla="*/ 3364793 w 5478798"/>
              <a:gd name="connsiteY3" fmla="*/ 5637471 h 5637471"/>
              <a:gd name="connsiteX4" fmla="*/ 0 w 5478798"/>
              <a:gd name="connsiteY4" fmla="*/ 1717198 h 5637471"/>
              <a:gd name="connsiteX5" fmla="*/ 1675601 w 5478798"/>
              <a:gd name="connsiteY5" fmla="*/ 11575 h 5637471"/>
              <a:gd name="connsiteX0" fmla="*/ 1675601 w 5478798"/>
              <a:gd name="connsiteY0" fmla="*/ 11575 h 5011829"/>
              <a:gd name="connsiteX1" fmla="*/ 5426814 w 5478798"/>
              <a:gd name="connsiteY1" fmla="*/ 0 h 5011829"/>
              <a:gd name="connsiteX2" fmla="*/ 5478798 w 5478798"/>
              <a:gd name="connsiteY2" fmla="*/ 2863962 h 5011829"/>
              <a:gd name="connsiteX3" fmla="*/ 3332709 w 5478798"/>
              <a:gd name="connsiteY3" fmla="*/ 5011829 h 5011829"/>
              <a:gd name="connsiteX4" fmla="*/ 0 w 5478798"/>
              <a:gd name="connsiteY4" fmla="*/ 1717198 h 5011829"/>
              <a:gd name="connsiteX5" fmla="*/ 1675601 w 5478798"/>
              <a:gd name="connsiteY5" fmla="*/ 11575 h 5011829"/>
              <a:gd name="connsiteX0" fmla="*/ 1066001 w 4869198"/>
              <a:gd name="connsiteY0" fmla="*/ 11575 h 5011829"/>
              <a:gd name="connsiteX1" fmla="*/ 4817214 w 4869198"/>
              <a:gd name="connsiteY1" fmla="*/ 0 h 5011829"/>
              <a:gd name="connsiteX2" fmla="*/ 4869198 w 4869198"/>
              <a:gd name="connsiteY2" fmla="*/ 2863962 h 5011829"/>
              <a:gd name="connsiteX3" fmla="*/ 2723109 w 4869198"/>
              <a:gd name="connsiteY3" fmla="*/ 5011829 h 5011829"/>
              <a:gd name="connsiteX4" fmla="*/ 0 w 4869198"/>
              <a:gd name="connsiteY4" fmla="*/ 1620946 h 5011829"/>
              <a:gd name="connsiteX5" fmla="*/ 1066001 w 4869198"/>
              <a:gd name="connsiteY5" fmla="*/ 11575 h 5011829"/>
              <a:gd name="connsiteX0" fmla="*/ 1643517 w 5446714"/>
              <a:gd name="connsiteY0" fmla="*/ 11575 h 5011829"/>
              <a:gd name="connsiteX1" fmla="*/ 5394730 w 5446714"/>
              <a:gd name="connsiteY1" fmla="*/ 0 h 5011829"/>
              <a:gd name="connsiteX2" fmla="*/ 5446714 w 5446714"/>
              <a:gd name="connsiteY2" fmla="*/ 2863962 h 5011829"/>
              <a:gd name="connsiteX3" fmla="*/ 3300625 w 5446714"/>
              <a:gd name="connsiteY3" fmla="*/ 5011829 h 5011829"/>
              <a:gd name="connsiteX4" fmla="*/ 0 w 5446714"/>
              <a:gd name="connsiteY4" fmla="*/ 1717198 h 5011829"/>
              <a:gd name="connsiteX5" fmla="*/ 1643517 w 5446714"/>
              <a:gd name="connsiteY5" fmla="*/ 11575 h 5011829"/>
              <a:gd name="connsiteX0" fmla="*/ 1643517 w 5410138"/>
              <a:gd name="connsiteY0" fmla="*/ 11575 h 5011829"/>
              <a:gd name="connsiteX1" fmla="*/ 5394730 w 5410138"/>
              <a:gd name="connsiteY1" fmla="*/ 0 h 5011829"/>
              <a:gd name="connsiteX2" fmla="*/ 5410138 w 5410138"/>
              <a:gd name="connsiteY2" fmla="*/ 2900538 h 5011829"/>
              <a:gd name="connsiteX3" fmla="*/ 3300625 w 5410138"/>
              <a:gd name="connsiteY3" fmla="*/ 5011829 h 5011829"/>
              <a:gd name="connsiteX4" fmla="*/ 0 w 5410138"/>
              <a:gd name="connsiteY4" fmla="*/ 1717198 h 5011829"/>
              <a:gd name="connsiteX5" fmla="*/ 1643517 w 5410138"/>
              <a:gd name="connsiteY5" fmla="*/ 11575 h 5011829"/>
              <a:gd name="connsiteX0" fmla="*/ 1643517 w 5410986"/>
              <a:gd name="connsiteY0" fmla="*/ 0 h 5000254"/>
              <a:gd name="connsiteX1" fmla="*/ 5410986 w 5410986"/>
              <a:gd name="connsiteY1" fmla="*/ 12809 h 5000254"/>
              <a:gd name="connsiteX2" fmla="*/ 5410138 w 5410986"/>
              <a:gd name="connsiteY2" fmla="*/ 2888963 h 5000254"/>
              <a:gd name="connsiteX3" fmla="*/ 3300625 w 5410986"/>
              <a:gd name="connsiteY3" fmla="*/ 5000254 h 5000254"/>
              <a:gd name="connsiteX4" fmla="*/ 0 w 5410986"/>
              <a:gd name="connsiteY4" fmla="*/ 1705623 h 5000254"/>
              <a:gd name="connsiteX5" fmla="*/ 1643517 w 5410986"/>
              <a:gd name="connsiteY5" fmla="*/ 0 h 5000254"/>
              <a:gd name="connsiteX0" fmla="*/ 1639453 w 5410986"/>
              <a:gd name="connsiteY0" fmla="*/ 0 h 4996190"/>
              <a:gd name="connsiteX1" fmla="*/ 5410986 w 5410986"/>
              <a:gd name="connsiteY1" fmla="*/ 8745 h 4996190"/>
              <a:gd name="connsiteX2" fmla="*/ 5410138 w 5410986"/>
              <a:gd name="connsiteY2" fmla="*/ 2884899 h 4996190"/>
              <a:gd name="connsiteX3" fmla="*/ 3300625 w 5410986"/>
              <a:gd name="connsiteY3" fmla="*/ 4996190 h 4996190"/>
              <a:gd name="connsiteX4" fmla="*/ 0 w 5410986"/>
              <a:gd name="connsiteY4" fmla="*/ 1701559 h 4996190"/>
              <a:gd name="connsiteX5" fmla="*/ 1639453 w 5410986"/>
              <a:gd name="connsiteY5" fmla="*/ 0 h 499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0986" h="4996190">
                <a:moveTo>
                  <a:pt x="1639453" y="0"/>
                </a:moveTo>
                <a:lnTo>
                  <a:pt x="5410986" y="8745"/>
                </a:lnTo>
                <a:cubicBezTo>
                  <a:pt x="5410703" y="967463"/>
                  <a:pt x="5410421" y="1926181"/>
                  <a:pt x="5410138" y="2884899"/>
                </a:cubicBezTo>
                <a:lnTo>
                  <a:pt x="3300625" y="4996190"/>
                </a:lnTo>
                <a:lnTo>
                  <a:pt x="0" y="1701559"/>
                </a:lnTo>
                <a:lnTo>
                  <a:pt x="1639453" y="0"/>
                </a:lnTo>
                <a:close/>
              </a:path>
            </a:pathLst>
          </a:custGeom>
          <a:ln>
            <a:noFill/>
          </a:ln>
        </p:spPr>
        <p:txBody>
          <a:bodyPr wrap="square" anchor="ctr">
            <a:noAutofit/>
          </a:bodyPr>
          <a:lstStyle>
            <a:lvl1pPr marL="0" indent="0" algn="ctr">
              <a:buNone/>
              <a:defRPr>
                <a:solidFill>
                  <a:schemeClr val="bg2"/>
                </a:solidFill>
              </a:defRPr>
            </a:lvl1pPr>
          </a:lstStyle>
          <a:p>
            <a:r>
              <a:rPr lang="en-US" noProof="0"/>
              <a:t>Click icon to add picture</a:t>
            </a:r>
          </a:p>
        </p:txBody>
      </p:sp>
      <p:sp>
        <p:nvSpPr>
          <p:cNvPr id="8" name="Title 1" title="Title">
            <a:extLst>
              <a:ext uri="{FF2B5EF4-FFF2-40B4-BE49-F238E27FC236}">
                <a16:creationId xmlns:a16="http://schemas.microsoft.com/office/drawing/2014/main" id="{0F6F71C4-B608-EB45-27FC-DA15F5920ED7}"/>
              </a:ext>
            </a:extLst>
          </p:cNvPr>
          <p:cNvSpPr>
            <a:spLocks noGrp="1"/>
          </p:cNvSpPr>
          <p:nvPr>
            <p:ph type="ctrTitle" hasCustomPrompt="1"/>
          </p:nvPr>
        </p:nvSpPr>
        <p:spPr>
          <a:xfrm>
            <a:off x="557850" y="431010"/>
            <a:ext cx="5305539" cy="736577"/>
          </a:xfrm>
          <a:prstGeom prst="rect">
            <a:avLst/>
          </a:prstGeom>
        </p:spPr>
        <p:txBody>
          <a:bodyPr anchor="b">
            <a:normAutofit/>
          </a:bodyPr>
          <a:lstStyle>
            <a:lvl1pPr algn="l">
              <a:defRPr sz="3600" b="1">
                <a:solidFill>
                  <a:schemeClr val="accent1"/>
                </a:solidFill>
              </a:defRPr>
            </a:lvl1pPr>
          </a:lstStyle>
          <a:p>
            <a:r>
              <a:rPr lang="en-US" noProof="0"/>
              <a:t>Click To Edit Title</a:t>
            </a:r>
          </a:p>
        </p:txBody>
      </p:sp>
      <p:sp>
        <p:nvSpPr>
          <p:cNvPr id="10" name="Text Placeholder 2">
            <a:extLst>
              <a:ext uri="{FF2B5EF4-FFF2-40B4-BE49-F238E27FC236}">
                <a16:creationId xmlns:a16="http://schemas.microsoft.com/office/drawing/2014/main" id="{FD10B196-974A-2811-075D-9C41041CCEF2}"/>
              </a:ext>
            </a:extLst>
          </p:cNvPr>
          <p:cNvSpPr>
            <a:spLocks noGrp="1"/>
          </p:cNvSpPr>
          <p:nvPr>
            <p:ph idx="1" hasCustomPrompt="1"/>
          </p:nvPr>
        </p:nvSpPr>
        <p:spPr>
          <a:xfrm>
            <a:off x="557849" y="1384861"/>
            <a:ext cx="5305539" cy="4830878"/>
          </a:xfrm>
          <a:prstGeom prst="rect">
            <a:avLst/>
          </a:prstGeom>
        </p:spPr>
        <p:txBody>
          <a:bodyPr vert="horz" lIns="91440" tIns="45720" rIns="91440" bIns="45720" rtlCol="0">
            <a:normAutofit/>
          </a:bodyPr>
          <a:lstStyle>
            <a:lvl1pPr marL="0" indent="0">
              <a:lnSpc>
                <a:spcPct val="100000"/>
              </a:lnSpc>
              <a:buNone/>
              <a:defRPr sz="2200"/>
            </a:lvl1pPr>
            <a:lvl2pPr marL="457200">
              <a:defRPr/>
            </a:lvl2pPr>
            <a:lvl3pPr marL="914400">
              <a:defRPr/>
            </a:lvl3pPr>
            <a:lvl4pPr marL="1371600">
              <a:defRPr/>
            </a:lvl4pPr>
            <a:lvl5pPr marL="1828800">
              <a:defRPr/>
            </a:lvl5pPr>
          </a:lstStyle>
          <a:p>
            <a:pPr lvl="0"/>
            <a:r>
              <a:rPr lang="en-US"/>
              <a:t>Click to edit text</a:t>
            </a:r>
          </a:p>
        </p:txBody>
      </p:sp>
      <p:cxnSp>
        <p:nvCxnSpPr>
          <p:cNvPr id="16" name="Straight Connector 15">
            <a:extLst>
              <a:ext uri="{FF2B5EF4-FFF2-40B4-BE49-F238E27FC236}">
                <a16:creationId xmlns:a16="http://schemas.microsoft.com/office/drawing/2014/main" id="{9D8D4CB1-30AC-914B-3B11-88D9BB379D9C}"/>
              </a:ext>
            </a:extLst>
          </p:cNvPr>
          <p:cNvCxnSpPr>
            <a:cxnSpLocks/>
          </p:cNvCxnSpPr>
          <p:nvPr userDrawn="1"/>
        </p:nvCxnSpPr>
        <p:spPr>
          <a:xfrm flipH="1" flipV="1">
            <a:off x="6474305" y="-7509"/>
            <a:ext cx="1012345" cy="1014786"/>
          </a:xfrm>
          <a:prstGeom prst="line">
            <a:avLst/>
          </a:prstGeom>
          <a:ln w="38100">
            <a:solidFill>
              <a:srgbClr val="243C7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30957F-A496-FF1E-8AF2-286E456B9AF3}"/>
              </a:ext>
            </a:extLst>
          </p:cNvPr>
          <p:cNvCxnSpPr>
            <a:cxnSpLocks/>
          </p:cNvCxnSpPr>
          <p:nvPr userDrawn="1"/>
        </p:nvCxnSpPr>
        <p:spPr>
          <a:xfrm>
            <a:off x="-32084" y="6673516"/>
            <a:ext cx="12254709" cy="0"/>
          </a:xfrm>
          <a:prstGeom prst="line">
            <a:avLst/>
          </a:prstGeom>
          <a:ln w="38100">
            <a:solidFill>
              <a:srgbClr val="0083A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818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_v3">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1C549B18-0484-2F48-8336-05C83AC32230}"/>
              </a:ext>
            </a:extLst>
          </p:cNvPr>
          <p:cNvCxnSpPr>
            <a:cxnSpLocks/>
          </p:cNvCxnSpPr>
          <p:nvPr userDrawn="1"/>
        </p:nvCxnSpPr>
        <p:spPr>
          <a:xfrm flipH="1">
            <a:off x="7804844" y="0"/>
            <a:ext cx="699584" cy="479711"/>
          </a:xfrm>
          <a:prstGeom prst="line">
            <a:avLst/>
          </a:prstGeom>
          <a:solidFill>
            <a:schemeClr val="accent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15852D7-1D0B-EAE7-1944-EBB768E2FE68}"/>
              </a:ext>
            </a:extLst>
          </p:cNvPr>
          <p:cNvGrpSpPr/>
          <p:nvPr userDrawn="1"/>
        </p:nvGrpSpPr>
        <p:grpSpPr>
          <a:xfrm rot="2700000">
            <a:off x="10077422" y="-261725"/>
            <a:ext cx="3159196" cy="1601118"/>
            <a:chOff x="5672096" y="809273"/>
            <a:chExt cx="2047500" cy="1023750"/>
          </a:xfrm>
        </p:grpSpPr>
        <p:sp>
          <p:nvSpPr>
            <p:cNvPr id="6" name="Triangle 5">
              <a:extLst>
                <a:ext uri="{FF2B5EF4-FFF2-40B4-BE49-F238E27FC236}">
                  <a16:creationId xmlns:a16="http://schemas.microsoft.com/office/drawing/2014/main" id="{692C9E5E-A693-DC03-6FF2-4559A1F6632C}"/>
                </a:ext>
              </a:extLst>
            </p:cNvPr>
            <p:cNvSpPr/>
            <p:nvPr userDrawn="1"/>
          </p:nvSpPr>
          <p:spPr>
            <a:xfrm>
              <a:off x="5672096" y="809273"/>
              <a:ext cx="2047500" cy="1023750"/>
            </a:xfrm>
            <a:prstGeom prst="triangle">
              <a:avLst/>
            </a:prstGeom>
            <a:solidFill>
              <a:schemeClr val="accent5">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iangle 6">
              <a:extLst>
                <a:ext uri="{FF2B5EF4-FFF2-40B4-BE49-F238E27FC236}">
                  <a16:creationId xmlns:a16="http://schemas.microsoft.com/office/drawing/2014/main" id="{3C5531D8-1A04-0ABF-6E7E-04B34A9718A2}"/>
                </a:ext>
              </a:extLst>
            </p:cNvPr>
            <p:cNvSpPr/>
            <p:nvPr userDrawn="1"/>
          </p:nvSpPr>
          <p:spPr>
            <a:xfrm>
              <a:off x="5977012" y="809273"/>
              <a:ext cx="1437668" cy="718834"/>
            </a:xfrm>
            <a:prstGeom prst="triangl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 name="Straight Connector 10">
            <a:extLst>
              <a:ext uri="{FF2B5EF4-FFF2-40B4-BE49-F238E27FC236}">
                <a16:creationId xmlns:a16="http://schemas.microsoft.com/office/drawing/2014/main" id="{6A4CE2D0-2516-8C50-127E-24285EF9BAC1}"/>
              </a:ext>
            </a:extLst>
          </p:cNvPr>
          <p:cNvCxnSpPr>
            <a:cxnSpLocks/>
          </p:cNvCxnSpPr>
          <p:nvPr userDrawn="1"/>
        </p:nvCxnSpPr>
        <p:spPr>
          <a:xfrm>
            <a:off x="10862945" y="-12356"/>
            <a:ext cx="1391764" cy="13941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8AF4F6D-6904-E28E-B77F-3065DFCB7B0F}"/>
              </a:ext>
            </a:extLst>
          </p:cNvPr>
          <p:cNvCxnSpPr>
            <a:cxnSpLocks/>
          </p:cNvCxnSpPr>
          <p:nvPr userDrawn="1"/>
        </p:nvCxnSpPr>
        <p:spPr>
          <a:xfrm>
            <a:off x="9715500" y="-68485"/>
            <a:ext cx="2539209" cy="2526109"/>
          </a:xfrm>
          <a:prstGeom prst="line">
            <a:avLst/>
          </a:prstGeom>
          <a:ln w="38100">
            <a:solidFill>
              <a:srgbClr val="0083AD"/>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5952F61E-820C-17F1-7CEC-EF26CE2F7DA6}"/>
              </a:ext>
            </a:extLst>
          </p:cNvPr>
          <p:cNvCxnSpPr>
            <a:cxnSpLocks/>
          </p:cNvCxnSpPr>
          <p:nvPr userDrawn="1"/>
        </p:nvCxnSpPr>
        <p:spPr>
          <a:xfrm>
            <a:off x="-32084" y="6673516"/>
            <a:ext cx="12254709" cy="0"/>
          </a:xfrm>
          <a:prstGeom prst="line">
            <a:avLst/>
          </a:prstGeom>
          <a:ln w="38100">
            <a:solidFill>
              <a:srgbClr val="0083AD"/>
            </a:solidFill>
          </a:ln>
        </p:spPr>
        <p:style>
          <a:lnRef idx="1">
            <a:schemeClr val="accent1"/>
          </a:lnRef>
          <a:fillRef idx="0">
            <a:schemeClr val="accent1"/>
          </a:fillRef>
          <a:effectRef idx="0">
            <a:schemeClr val="accent1"/>
          </a:effectRef>
          <a:fontRef idx="minor">
            <a:schemeClr val="tx1"/>
          </a:fontRef>
        </p:style>
      </p:cxnSp>
      <p:sp>
        <p:nvSpPr>
          <p:cNvPr id="4" name="Title 1" title="Title">
            <a:extLst>
              <a:ext uri="{FF2B5EF4-FFF2-40B4-BE49-F238E27FC236}">
                <a16:creationId xmlns:a16="http://schemas.microsoft.com/office/drawing/2014/main" id="{51BD994B-9535-4F4E-2655-EDFB1CC7C98B}"/>
              </a:ext>
            </a:extLst>
          </p:cNvPr>
          <p:cNvSpPr>
            <a:spLocks noGrp="1"/>
          </p:cNvSpPr>
          <p:nvPr>
            <p:ph type="ctrTitle" hasCustomPrompt="1"/>
          </p:nvPr>
        </p:nvSpPr>
        <p:spPr>
          <a:xfrm>
            <a:off x="557850" y="433079"/>
            <a:ext cx="11076297" cy="736577"/>
          </a:xfrm>
          <a:prstGeom prst="rect">
            <a:avLst/>
          </a:prstGeom>
        </p:spPr>
        <p:txBody>
          <a:bodyPr anchor="b">
            <a:normAutofit/>
          </a:bodyPr>
          <a:lstStyle>
            <a:lvl1pPr algn="l">
              <a:defRPr sz="3600" b="1">
                <a:solidFill>
                  <a:schemeClr val="accent1"/>
                </a:solidFill>
              </a:defRPr>
            </a:lvl1pPr>
          </a:lstStyle>
          <a:p>
            <a:r>
              <a:rPr lang="en-US" noProof="0"/>
              <a:t>Click To Edit Title</a:t>
            </a:r>
          </a:p>
        </p:txBody>
      </p:sp>
      <p:sp>
        <p:nvSpPr>
          <p:cNvPr id="8" name="Text Placeholder 2">
            <a:extLst>
              <a:ext uri="{FF2B5EF4-FFF2-40B4-BE49-F238E27FC236}">
                <a16:creationId xmlns:a16="http://schemas.microsoft.com/office/drawing/2014/main" id="{D8B98C9C-9AB2-439D-F0F6-24A6E4C4A419}"/>
              </a:ext>
            </a:extLst>
          </p:cNvPr>
          <p:cNvSpPr>
            <a:spLocks noGrp="1"/>
          </p:cNvSpPr>
          <p:nvPr>
            <p:ph idx="1" hasCustomPrompt="1"/>
          </p:nvPr>
        </p:nvSpPr>
        <p:spPr>
          <a:xfrm>
            <a:off x="557852" y="1371604"/>
            <a:ext cx="11076296" cy="4805360"/>
          </a:xfrm>
          <a:prstGeom prst="rect">
            <a:avLst/>
          </a:prstGeom>
        </p:spPr>
        <p:txBody>
          <a:bodyPr vert="horz" lIns="91440" tIns="45720" rIns="91440" bIns="45720" rtlCol="0">
            <a:normAutofit/>
          </a:bodyPr>
          <a:lstStyle>
            <a:lvl1pPr marL="0" indent="0">
              <a:lnSpc>
                <a:spcPct val="100000"/>
              </a:lnSpc>
              <a:buNone/>
              <a:defRPr sz="2200"/>
            </a:lvl1pPr>
            <a:lvl2pPr marL="457200">
              <a:defRPr/>
            </a:lvl2pPr>
            <a:lvl3pPr marL="914400">
              <a:defRPr/>
            </a:lvl3pPr>
            <a:lvl4pPr marL="1371600">
              <a:defRPr/>
            </a:lvl4pPr>
            <a:lvl5pPr marL="1828800">
              <a:defRPr/>
            </a:lvl5pPr>
          </a:lstStyle>
          <a:p>
            <a:pPr lvl="0"/>
            <a:r>
              <a:rPr lang="en-US"/>
              <a:t>Click to edit text</a:t>
            </a:r>
          </a:p>
        </p:txBody>
      </p:sp>
    </p:spTree>
    <p:extLst>
      <p:ext uri="{BB962C8B-B14F-4D97-AF65-F5344CB8AC3E}">
        <p14:creationId xmlns:p14="http://schemas.microsoft.com/office/powerpoint/2010/main" val="4218285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31A8FA-6087-400E-BAB3-C421150822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070424-803B-42CA-B9F5-BEC920C1BF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21807520"/>
      </p:ext>
    </p:extLst>
  </p:cSld>
  <p:clrMap bg1="lt1" tx1="dk1" bg2="lt2" tx2="dk2" accent1="accent1" accent2="accent2" accent3="accent3" accent4="accent4" accent5="accent5" accent6="accent6" hlink="hlink" folHlink="folHlink"/>
  <p:sldLayoutIdLst>
    <p:sldLayoutId id="2147483687" r:id="rId1"/>
    <p:sldLayoutId id="2147483698" r:id="rId2"/>
    <p:sldLayoutId id="2147483697" r:id="rId3"/>
    <p:sldLayoutId id="2147483686" r:id="rId4"/>
    <p:sldLayoutId id="2147483674" r:id="rId5"/>
    <p:sldLayoutId id="2147483662" r:id="rId6"/>
    <p:sldLayoutId id="2147483664" r:id="rId7"/>
    <p:sldLayoutId id="2147483671" r:id="rId8"/>
    <p:sldLayoutId id="2147483690" r:id="rId9"/>
    <p:sldLayoutId id="2147483689" r:id="rId10"/>
    <p:sldLayoutId id="2147483678" r:id="rId11"/>
    <p:sldLayoutId id="2147483667" r:id="rId12"/>
    <p:sldLayoutId id="2147483663" r:id="rId13"/>
  </p:sldLayoutIdLst>
  <p:hf hdr="0" ftr="0" dt="0"/>
  <p:txStyles>
    <p:titleStyle>
      <a:lvl1pPr algn="l" defTabSz="914400" rtl="0" eaLnBrk="1" latinLnBrk="0" hangingPunct="1">
        <a:lnSpc>
          <a:spcPct val="90000"/>
        </a:lnSpc>
        <a:spcBef>
          <a:spcPct val="0"/>
        </a:spcBef>
        <a:buNone/>
        <a:defRPr sz="4000" b="1" i="0" kern="1200">
          <a:solidFill>
            <a:schemeClr val="tx1"/>
          </a:solidFill>
          <a:latin typeface="Montserrat"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0.xml"/><Relationship Id="rId5" Type="http://schemas.openxmlformats.org/officeDocument/2006/relationships/image" Target="../media/image16.sv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C162ED-CB38-6269-4067-EF41345AC0CE}"/>
              </a:ext>
            </a:extLst>
          </p:cNvPr>
          <p:cNvSpPr>
            <a:spLocks noGrp="1"/>
          </p:cNvSpPr>
          <p:nvPr>
            <p:ph type="ctrTitle"/>
          </p:nvPr>
        </p:nvSpPr>
        <p:spPr/>
        <p:txBody>
          <a:bodyPr>
            <a:normAutofit/>
          </a:bodyPr>
          <a:lstStyle/>
          <a:p>
            <a:r>
              <a:rPr lang="en-US" dirty="0"/>
              <a:t>Inclusive infrastructure​</a:t>
            </a:r>
          </a:p>
        </p:txBody>
      </p:sp>
      <p:sp>
        <p:nvSpPr>
          <p:cNvPr id="4" name="Subtitle 3">
            <a:extLst>
              <a:ext uri="{FF2B5EF4-FFF2-40B4-BE49-F238E27FC236}">
                <a16:creationId xmlns:a16="http://schemas.microsoft.com/office/drawing/2014/main" id="{3C67FFC8-EFE8-4E88-6033-8E095296437C}"/>
              </a:ext>
            </a:extLst>
          </p:cNvPr>
          <p:cNvSpPr>
            <a:spLocks noGrp="1"/>
          </p:cNvSpPr>
          <p:nvPr>
            <p:ph type="subTitle" idx="1"/>
          </p:nvPr>
        </p:nvSpPr>
        <p:spPr/>
        <p:txBody>
          <a:bodyPr>
            <a:normAutofit/>
          </a:bodyPr>
          <a:lstStyle/>
          <a:p>
            <a:r>
              <a:rPr lang="en-US" dirty="0" err="1">
                <a:latin typeface="Roboto Light" panose="02000000000000000000" pitchFamily="2" charset="0"/>
                <a:ea typeface="Roboto Light" panose="02000000000000000000" pitchFamily="2" charset="0"/>
              </a:rPr>
              <a:t>Prif</a:t>
            </a:r>
            <a:r>
              <a:rPr lang="en-US" dirty="0">
                <a:latin typeface="Roboto Light" panose="02000000000000000000" pitchFamily="2" charset="0"/>
                <a:ea typeface="Roboto Light" panose="02000000000000000000" pitchFamily="2" charset="0"/>
              </a:rPr>
              <a:t> week </a:t>
            </a:r>
          </a:p>
          <a:p>
            <a:r>
              <a:rPr lang="en-US" sz="2400" b="1" dirty="0">
                <a:latin typeface="Roboto Light" panose="02000000000000000000" pitchFamily="2" charset="0"/>
                <a:ea typeface="Roboto Light" panose="02000000000000000000" pitchFamily="2" charset="0"/>
              </a:rPr>
              <a:t>2024</a:t>
            </a:r>
          </a:p>
        </p:txBody>
      </p:sp>
      <p:pic>
        <p:nvPicPr>
          <p:cNvPr id="9" name="Picture Placeholder 8" descr="A wind turbine next to a solar panel&#10;&#10;Description automatically generated">
            <a:extLst>
              <a:ext uri="{FF2B5EF4-FFF2-40B4-BE49-F238E27FC236}">
                <a16:creationId xmlns:a16="http://schemas.microsoft.com/office/drawing/2014/main" id="{9DE1638B-5A4A-EDD0-2BB3-8F9AA1FA4F0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4157221" y="1"/>
            <a:ext cx="7857511" cy="5136901"/>
          </a:xfrm>
        </p:spPr>
      </p:pic>
      <p:sp>
        <p:nvSpPr>
          <p:cNvPr id="10" name="Rectangle 59">
            <a:extLst>
              <a:ext uri="{FF2B5EF4-FFF2-40B4-BE49-F238E27FC236}">
                <a16:creationId xmlns:a16="http://schemas.microsoft.com/office/drawing/2014/main" id="{82E1407F-CE73-2250-C3AA-753F195A8706}"/>
              </a:ext>
            </a:extLst>
          </p:cNvPr>
          <p:cNvSpPr/>
          <p:nvPr/>
        </p:nvSpPr>
        <p:spPr>
          <a:xfrm rot="18894963">
            <a:off x="5033034" y="-2709387"/>
            <a:ext cx="4218421" cy="7683702"/>
          </a:xfrm>
          <a:custGeom>
            <a:avLst/>
            <a:gdLst>
              <a:gd name="connsiteX0" fmla="*/ 0 w 4218421"/>
              <a:gd name="connsiteY0" fmla="*/ 0 h 7683702"/>
              <a:gd name="connsiteX1" fmla="*/ 4218421 w 4218421"/>
              <a:gd name="connsiteY1" fmla="*/ 0 h 7683702"/>
              <a:gd name="connsiteX2" fmla="*/ 4218421 w 4218421"/>
              <a:gd name="connsiteY2" fmla="*/ 7683702 h 7683702"/>
              <a:gd name="connsiteX3" fmla="*/ 0 w 4218421"/>
              <a:gd name="connsiteY3" fmla="*/ 7683702 h 7683702"/>
              <a:gd name="connsiteX4" fmla="*/ 0 w 4218421"/>
              <a:gd name="connsiteY4" fmla="*/ 0 h 7683702"/>
              <a:gd name="connsiteX0" fmla="*/ 0 w 4218421"/>
              <a:gd name="connsiteY0" fmla="*/ 0 h 7683702"/>
              <a:gd name="connsiteX1" fmla="*/ 4218421 w 4218421"/>
              <a:gd name="connsiteY1" fmla="*/ 0 h 7683702"/>
              <a:gd name="connsiteX2" fmla="*/ 4212136 w 4218421"/>
              <a:gd name="connsiteY2" fmla="*/ 4225692 h 7683702"/>
              <a:gd name="connsiteX3" fmla="*/ 4218421 w 4218421"/>
              <a:gd name="connsiteY3" fmla="*/ 7683702 h 7683702"/>
              <a:gd name="connsiteX4" fmla="*/ 0 w 4218421"/>
              <a:gd name="connsiteY4" fmla="*/ 7683702 h 7683702"/>
              <a:gd name="connsiteX5" fmla="*/ 0 w 4218421"/>
              <a:gd name="connsiteY5" fmla="*/ 0 h 7683702"/>
              <a:gd name="connsiteX0" fmla="*/ 0 w 4218421"/>
              <a:gd name="connsiteY0" fmla="*/ 0 h 7683702"/>
              <a:gd name="connsiteX1" fmla="*/ 4212136 w 4218421"/>
              <a:gd name="connsiteY1" fmla="*/ 4225692 h 7683702"/>
              <a:gd name="connsiteX2" fmla="*/ 4218421 w 4218421"/>
              <a:gd name="connsiteY2" fmla="*/ 7683702 h 7683702"/>
              <a:gd name="connsiteX3" fmla="*/ 0 w 4218421"/>
              <a:gd name="connsiteY3" fmla="*/ 7683702 h 7683702"/>
              <a:gd name="connsiteX4" fmla="*/ 0 w 4218421"/>
              <a:gd name="connsiteY4" fmla="*/ 0 h 7683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421" h="7683702">
                <a:moveTo>
                  <a:pt x="0" y="0"/>
                </a:moveTo>
                <a:lnTo>
                  <a:pt x="4212136" y="4225692"/>
                </a:lnTo>
                <a:lnTo>
                  <a:pt x="4218421" y="7683702"/>
                </a:lnTo>
                <a:lnTo>
                  <a:pt x="0" y="7683702"/>
                </a:lnTo>
                <a:lnTo>
                  <a:pt x="0" y="0"/>
                </a:lnTo>
                <a:close/>
              </a:path>
            </a:pathLst>
          </a:custGeom>
          <a:noFill/>
          <a:ln w="127000">
            <a:solidFill>
              <a:srgbClr val="0083AD">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3154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E3AB9-D240-7293-A71C-DB6A0C3F4073}"/>
              </a:ext>
            </a:extLst>
          </p:cNvPr>
          <p:cNvSpPr>
            <a:spLocks noGrp="1"/>
          </p:cNvSpPr>
          <p:nvPr>
            <p:ph type="ctrTitle"/>
          </p:nvPr>
        </p:nvSpPr>
        <p:spPr/>
        <p:txBody>
          <a:bodyPr>
            <a:normAutofit/>
          </a:bodyPr>
          <a:lstStyle/>
          <a:p>
            <a:r>
              <a:rPr lang="en-US" dirty="0"/>
              <a:t>Inclusive Infrastructure Tool</a:t>
            </a:r>
          </a:p>
        </p:txBody>
      </p:sp>
      <p:pic>
        <p:nvPicPr>
          <p:cNvPr id="53" name="Picture 52">
            <a:extLst>
              <a:ext uri="{FF2B5EF4-FFF2-40B4-BE49-F238E27FC236}">
                <a16:creationId xmlns:a16="http://schemas.microsoft.com/office/drawing/2014/main" id="{7D492DF8-EA10-49B5-7B19-00D3D048B090}"/>
              </a:ext>
            </a:extLst>
          </p:cNvPr>
          <p:cNvPicPr>
            <a:picLocks noChangeAspect="1"/>
          </p:cNvPicPr>
          <p:nvPr/>
        </p:nvPicPr>
        <p:blipFill>
          <a:blip r:embed="rId2"/>
          <a:stretch>
            <a:fillRect/>
          </a:stretch>
        </p:blipFill>
        <p:spPr>
          <a:xfrm>
            <a:off x="133535" y="1702749"/>
            <a:ext cx="5563309" cy="4674992"/>
          </a:xfrm>
          <a:prstGeom prst="rect">
            <a:avLst/>
          </a:prstGeom>
        </p:spPr>
      </p:pic>
      <p:pic>
        <p:nvPicPr>
          <p:cNvPr id="55" name="Picture 54">
            <a:extLst>
              <a:ext uri="{FF2B5EF4-FFF2-40B4-BE49-F238E27FC236}">
                <a16:creationId xmlns:a16="http://schemas.microsoft.com/office/drawing/2014/main" id="{9778571D-662C-602B-B393-1262B9683658}"/>
              </a:ext>
            </a:extLst>
          </p:cNvPr>
          <p:cNvPicPr>
            <a:picLocks noChangeAspect="1"/>
          </p:cNvPicPr>
          <p:nvPr/>
        </p:nvPicPr>
        <p:blipFill>
          <a:blip r:embed="rId3"/>
          <a:stretch>
            <a:fillRect/>
          </a:stretch>
        </p:blipFill>
        <p:spPr>
          <a:xfrm>
            <a:off x="5731200" y="1702749"/>
            <a:ext cx="5720333" cy="4674992"/>
          </a:xfrm>
          <a:prstGeom prst="rect">
            <a:avLst/>
          </a:prstGeom>
        </p:spPr>
      </p:pic>
    </p:spTree>
    <p:extLst>
      <p:ext uri="{BB962C8B-B14F-4D97-AF65-F5344CB8AC3E}">
        <p14:creationId xmlns:p14="http://schemas.microsoft.com/office/powerpoint/2010/main" val="2166388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8340A-1489-BEA7-37C8-21ACB53DC51D}"/>
              </a:ext>
            </a:extLst>
          </p:cNvPr>
          <p:cNvSpPr>
            <a:spLocks noGrp="1"/>
          </p:cNvSpPr>
          <p:nvPr>
            <p:ph type="ctrTitle"/>
          </p:nvPr>
        </p:nvSpPr>
        <p:spPr>
          <a:xfrm>
            <a:off x="985139" y="2094218"/>
            <a:ext cx="11076297" cy="736577"/>
          </a:xfrm>
        </p:spPr>
        <p:txBody>
          <a:bodyPr>
            <a:normAutofit fontScale="90000"/>
          </a:bodyPr>
          <a:lstStyle/>
          <a:p>
            <a:r>
              <a:rPr lang="en-US" dirty="0"/>
              <a:t>CASE STUDY</a:t>
            </a:r>
            <a:br>
              <a:rPr lang="en-US" dirty="0"/>
            </a:br>
            <a:r>
              <a:rPr lang="en-US" dirty="0" err="1"/>
              <a:t>Womens</a:t>
            </a:r>
            <a:r>
              <a:rPr lang="en-US" dirty="0"/>
              <a:t>’ drivers’ licenses</a:t>
            </a:r>
            <a:br>
              <a:rPr lang="en-US" dirty="0"/>
            </a:br>
            <a:r>
              <a:rPr lang="en-US" dirty="0"/>
              <a:t>in Samoa</a:t>
            </a:r>
          </a:p>
        </p:txBody>
      </p:sp>
    </p:spTree>
    <p:extLst>
      <p:ext uri="{BB962C8B-B14F-4D97-AF65-F5344CB8AC3E}">
        <p14:creationId xmlns:p14="http://schemas.microsoft.com/office/powerpoint/2010/main" val="2114029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59EDF-5CBD-40BE-AAC8-C980FCAFA643}"/>
              </a:ext>
            </a:extLst>
          </p:cNvPr>
          <p:cNvSpPr>
            <a:spLocks noGrp="1"/>
          </p:cNvSpPr>
          <p:nvPr>
            <p:ph type="ctrTitle"/>
          </p:nvPr>
        </p:nvSpPr>
        <p:spPr/>
        <p:txBody>
          <a:bodyPr>
            <a:normAutofit fontScale="90000"/>
          </a:bodyPr>
          <a:lstStyle/>
          <a:p>
            <a:r>
              <a:rPr lang="en-US" dirty="0"/>
              <a:t>Case Study: Supporting women’s </a:t>
            </a:r>
            <a:br>
              <a:rPr lang="en-US" dirty="0"/>
            </a:br>
            <a:r>
              <a:rPr lang="en-US" dirty="0"/>
              <a:t>drivers’ license in Samoa</a:t>
            </a:r>
          </a:p>
        </p:txBody>
      </p:sp>
      <p:sp>
        <p:nvSpPr>
          <p:cNvPr id="3" name="Content Placeholder 2">
            <a:extLst>
              <a:ext uri="{FF2B5EF4-FFF2-40B4-BE49-F238E27FC236}">
                <a16:creationId xmlns:a16="http://schemas.microsoft.com/office/drawing/2014/main" id="{0ED1E8C5-1AD2-69DA-1053-D13FE9471259}"/>
              </a:ext>
            </a:extLst>
          </p:cNvPr>
          <p:cNvSpPr>
            <a:spLocks noGrp="1"/>
          </p:cNvSpPr>
          <p:nvPr>
            <p:ph idx="1"/>
          </p:nvPr>
        </p:nvSpPr>
        <p:spPr>
          <a:xfrm>
            <a:off x="762951" y="1991727"/>
            <a:ext cx="8945071" cy="534108"/>
          </a:xfrm>
        </p:spPr>
        <p:txBody>
          <a:bodyPr/>
          <a:lstStyle/>
          <a:p>
            <a:r>
              <a:rPr lang="en-US" b="1" dirty="0"/>
              <a:t>In 2023, just 27% of licensed drivers in Samoa were women</a:t>
            </a:r>
          </a:p>
        </p:txBody>
      </p:sp>
      <p:sp>
        <p:nvSpPr>
          <p:cNvPr id="4" name="TextBox 3">
            <a:extLst>
              <a:ext uri="{FF2B5EF4-FFF2-40B4-BE49-F238E27FC236}">
                <a16:creationId xmlns:a16="http://schemas.microsoft.com/office/drawing/2014/main" id="{C6D29ECA-D9DB-52A2-49C9-6D7BE8F4A2B5}"/>
              </a:ext>
            </a:extLst>
          </p:cNvPr>
          <p:cNvSpPr txBox="1"/>
          <p:nvPr/>
        </p:nvSpPr>
        <p:spPr>
          <a:xfrm>
            <a:off x="848617" y="1480645"/>
            <a:ext cx="1992853" cy="369332"/>
          </a:xfrm>
          <a:prstGeom prst="rect">
            <a:avLst/>
          </a:prstGeom>
          <a:noFill/>
        </p:spPr>
        <p:txBody>
          <a:bodyPr wrap="none" rtlCol="0">
            <a:spAutoFit/>
          </a:bodyPr>
          <a:lstStyle/>
          <a:p>
            <a:r>
              <a:rPr lang="en-US" b="1" dirty="0">
                <a:solidFill>
                  <a:srgbClr val="198DB1"/>
                </a:solidFill>
              </a:rPr>
              <a:t>The Challenge…</a:t>
            </a:r>
          </a:p>
        </p:txBody>
      </p:sp>
      <p:sp>
        <p:nvSpPr>
          <p:cNvPr id="5" name="TextBox 4">
            <a:extLst>
              <a:ext uri="{FF2B5EF4-FFF2-40B4-BE49-F238E27FC236}">
                <a16:creationId xmlns:a16="http://schemas.microsoft.com/office/drawing/2014/main" id="{CEFE8730-C4C9-5861-85FC-BC279C0B58F5}"/>
              </a:ext>
            </a:extLst>
          </p:cNvPr>
          <p:cNvSpPr txBox="1"/>
          <p:nvPr/>
        </p:nvSpPr>
        <p:spPr>
          <a:xfrm>
            <a:off x="5574060" y="4684667"/>
            <a:ext cx="1043876" cy="646331"/>
          </a:xfrm>
          <a:prstGeom prst="rect">
            <a:avLst/>
          </a:prstGeom>
          <a:noFill/>
        </p:spPr>
        <p:txBody>
          <a:bodyPr wrap="none" rtlCol="0">
            <a:spAutoFit/>
          </a:bodyPr>
          <a:lstStyle/>
          <a:p>
            <a:r>
              <a:rPr lang="en-US" b="1" dirty="0">
                <a:solidFill>
                  <a:srgbClr val="198DB1"/>
                </a:solidFill>
              </a:rPr>
              <a:t>Driving </a:t>
            </a:r>
          </a:p>
          <a:p>
            <a:r>
              <a:rPr lang="en-US" b="1" dirty="0">
                <a:solidFill>
                  <a:srgbClr val="198DB1"/>
                </a:solidFill>
              </a:rPr>
              <a:t>Change</a:t>
            </a:r>
          </a:p>
        </p:txBody>
      </p:sp>
      <p:sp>
        <p:nvSpPr>
          <p:cNvPr id="6" name="Rectangle: Rounded Corners 5">
            <a:extLst>
              <a:ext uri="{FF2B5EF4-FFF2-40B4-BE49-F238E27FC236}">
                <a16:creationId xmlns:a16="http://schemas.microsoft.com/office/drawing/2014/main" id="{37E4A55F-D789-6422-A97E-0FD16DB30EB4}"/>
              </a:ext>
            </a:extLst>
          </p:cNvPr>
          <p:cNvSpPr/>
          <p:nvPr/>
        </p:nvSpPr>
        <p:spPr>
          <a:xfrm>
            <a:off x="1247686" y="3743057"/>
            <a:ext cx="4101981" cy="252955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A series of transport infrastructure upgrades to make roads safer and more climate resilient</a:t>
            </a:r>
          </a:p>
        </p:txBody>
      </p:sp>
      <p:sp>
        <p:nvSpPr>
          <p:cNvPr id="7" name="Rectangle: Rounded Corners 6">
            <a:extLst>
              <a:ext uri="{FF2B5EF4-FFF2-40B4-BE49-F238E27FC236}">
                <a16:creationId xmlns:a16="http://schemas.microsoft.com/office/drawing/2014/main" id="{914D6DC0-8008-BB56-6765-02D994EC8618}"/>
              </a:ext>
            </a:extLst>
          </p:cNvPr>
          <p:cNvSpPr/>
          <p:nvPr/>
        </p:nvSpPr>
        <p:spPr>
          <a:xfrm>
            <a:off x="6842335" y="3743056"/>
            <a:ext cx="4101981" cy="252955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Targeted program led by Samoa Land Transport Authority to encourage women to take their learner’s test led to hundreds of women working towards </a:t>
            </a:r>
            <a:r>
              <a:rPr lang="en-US" sz="2000"/>
              <a:t>their license</a:t>
            </a:r>
            <a:endParaRPr lang="en-US" sz="2000" dirty="0"/>
          </a:p>
        </p:txBody>
      </p:sp>
      <p:pic>
        <p:nvPicPr>
          <p:cNvPr id="9" name="Graphic 8" descr="Badge 1 with solid fill">
            <a:extLst>
              <a:ext uri="{FF2B5EF4-FFF2-40B4-BE49-F238E27FC236}">
                <a16:creationId xmlns:a16="http://schemas.microsoft.com/office/drawing/2014/main" id="{52A7F6D0-E17D-7F61-C19E-871C3CA51F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41470" y="2881136"/>
            <a:ext cx="914400" cy="914400"/>
          </a:xfrm>
          <a:prstGeom prst="rect">
            <a:avLst/>
          </a:prstGeom>
        </p:spPr>
      </p:pic>
      <p:pic>
        <p:nvPicPr>
          <p:cNvPr id="11" name="Graphic 10" descr="Badge with solid fill">
            <a:extLst>
              <a:ext uri="{FF2B5EF4-FFF2-40B4-BE49-F238E27FC236}">
                <a16:creationId xmlns:a16="http://schemas.microsoft.com/office/drawing/2014/main" id="{42ACCA87-3FEC-487D-CD4A-E374DCF0E6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36125" y="2881136"/>
            <a:ext cx="914400" cy="914400"/>
          </a:xfrm>
          <a:prstGeom prst="rect">
            <a:avLst/>
          </a:prstGeom>
        </p:spPr>
      </p:pic>
    </p:spTree>
    <p:extLst>
      <p:ext uri="{BB962C8B-B14F-4D97-AF65-F5344CB8AC3E}">
        <p14:creationId xmlns:p14="http://schemas.microsoft.com/office/powerpoint/2010/main" val="2130801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installing solar panels on a roof&#10;&#10;Description automatically generated">
            <a:extLst>
              <a:ext uri="{FF2B5EF4-FFF2-40B4-BE49-F238E27FC236}">
                <a16:creationId xmlns:a16="http://schemas.microsoft.com/office/drawing/2014/main" id="{042AAB51-710C-23E9-F76E-6BF5DD4E870F}"/>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b="-274"/>
          <a:stretch/>
        </p:blipFill>
        <p:spPr>
          <a:xfrm>
            <a:off x="-1" y="15499"/>
            <a:ext cx="6432550" cy="5672138"/>
          </a:xfrm>
        </p:spPr>
      </p:pic>
      <p:sp>
        <p:nvSpPr>
          <p:cNvPr id="3" name="Title 2">
            <a:extLst>
              <a:ext uri="{FF2B5EF4-FFF2-40B4-BE49-F238E27FC236}">
                <a16:creationId xmlns:a16="http://schemas.microsoft.com/office/drawing/2014/main" id="{15275CF9-8380-F867-A5CB-E2735FCE4DE3}"/>
              </a:ext>
            </a:extLst>
          </p:cNvPr>
          <p:cNvSpPr>
            <a:spLocks noGrp="1"/>
          </p:cNvSpPr>
          <p:nvPr>
            <p:ph type="ctrTitle"/>
          </p:nvPr>
        </p:nvSpPr>
        <p:spPr/>
        <p:txBody>
          <a:bodyPr/>
          <a:lstStyle/>
          <a:p>
            <a:r>
              <a:rPr lang="en-US"/>
              <a:t>Thank you</a:t>
            </a:r>
          </a:p>
        </p:txBody>
      </p:sp>
      <p:sp>
        <p:nvSpPr>
          <p:cNvPr id="4" name="Subtitle 3">
            <a:extLst>
              <a:ext uri="{FF2B5EF4-FFF2-40B4-BE49-F238E27FC236}">
                <a16:creationId xmlns:a16="http://schemas.microsoft.com/office/drawing/2014/main" id="{3AF25ECF-0140-4BE1-C140-94A2D98C5942}"/>
              </a:ext>
            </a:extLst>
          </p:cNvPr>
          <p:cNvSpPr>
            <a:spLocks noGrp="1"/>
          </p:cNvSpPr>
          <p:nvPr>
            <p:ph type="subTitle" idx="1"/>
          </p:nvPr>
        </p:nvSpPr>
        <p:spPr/>
        <p:txBody>
          <a:bodyPr>
            <a:normAutofit fontScale="70000" lnSpcReduction="20000"/>
          </a:bodyPr>
          <a:lstStyle/>
          <a:p>
            <a:r>
              <a:rPr lang="en-US" dirty="0"/>
              <a:t>Sam </a:t>
            </a:r>
            <a:r>
              <a:rPr lang="en-US" dirty="0" err="1"/>
              <a:t>barr</a:t>
            </a:r>
            <a:endParaRPr lang="en-US" dirty="0"/>
          </a:p>
          <a:p>
            <a:r>
              <a:rPr lang="en-US" b="1" dirty="0"/>
              <a:t>Infrastructure specialist</a:t>
            </a:r>
          </a:p>
          <a:p>
            <a:r>
              <a:rPr lang="en-US" dirty="0"/>
              <a:t>sbarr@worldbank.org</a:t>
            </a:r>
          </a:p>
        </p:txBody>
      </p:sp>
      <p:sp>
        <p:nvSpPr>
          <p:cNvPr id="5" name="Rectangle 59">
            <a:extLst>
              <a:ext uri="{FF2B5EF4-FFF2-40B4-BE49-F238E27FC236}">
                <a16:creationId xmlns:a16="http://schemas.microsoft.com/office/drawing/2014/main" id="{7B1BB9EB-4223-5FBD-2588-0F50849F2951}"/>
              </a:ext>
            </a:extLst>
          </p:cNvPr>
          <p:cNvSpPr/>
          <p:nvPr/>
        </p:nvSpPr>
        <p:spPr>
          <a:xfrm rot="18894963">
            <a:off x="-2912817" y="-51389"/>
            <a:ext cx="7689886" cy="5390954"/>
          </a:xfrm>
          <a:custGeom>
            <a:avLst/>
            <a:gdLst>
              <a:gd name="connsiteX0" fmla="*/ 0 w 4218421"/>
              <a:gd name="connsiteY0" fmla="*/ 0 h 7683702"/>
              <a:gd name="connsiteX1" fmla="*/ 4218421 w 4218421"/>
              <a:gd name="connsiteY1" fmla="*/ 0 h 7683702"/>
              <a:gd name="connsiteX2" fmla="*/ 4218421 w 4218421"/>
              <a:gd name="connsiteY2" fmla="*/ 7683702 h 7683702"/>
              <a:gd name="connsiteX3" fmla="*/ 0 w 4218421"/>
              <a:gd name="connsiteY3" fmla="*/ 7683702 h 7683702"/>
              <a:gd name="connsiteX4" fmla="*/ 0 w 4218421"/>
              <a:gd name="connsiteY4" fmla="*/ 0 h 7683702"/>
              <a:gd name="connsiteX0" fmla="*/ 0 w 4218421"/>
              <a:gd name="connsiteY0" fmla="*/ 0 h 7683702"/>
              <a:gd name="connsiteX1" fmla="*/ 4218421 w 4218421"/>
              <a:gd name="connsiteY1" fmla="*/ 0 h 7683702"/>
              <a:gd name="connsiteX2" fmla="*/ 4212136 w 4218421"/>
              <a:gd name="connsiteY2" fmla="*/ 4225692 h 7683702"/>
              <a:gd name="connsiteX3" fmla="*/ 4218421 w 4218421"/>
              <a:gd name="connsiteY3" fmla="*/ 7683702 h 7683702"/>
              <a:gd name="connsiteX4" fmla="*/ 0 w 4218421"/>
              <a:gd name="connsiteY4" fmla="*/ 7683702 h 7683702"/>
              <a:gd name="connsiteX5" fmla="*/ 0 w 4218421"/>
              <a:gd name="connsiteY5" fmla="*/ 0 h 7683702"/>
              <a:gd name="connsiteX0" fmla="*/ 0 w 4218421"/>
              <a:gd name="connsiteY0" fmla="*/ 0 h 7683702"/>
              <a:gd name="connsiteX1" fmla="*/ 4212136 w 4218421"/>
              <a:gd name="connsiteY1" fmla="*/ 4225692 h 7683702"/>
              <a:gd name="connsiteX2" fmla="*/ 4218421 w 4218421"/>
              <a:gd name="connsiteY2" fmla="*/ 7683702 h 7683702"/>
              <a:gd name="connsiteX3" fmla="*/ 0 w 4218421"/>
              <a:gd name="connsiteY3" fmla="*/ 7683702 h 7683702"/>
              <a:gd name="connsiteX4" fmla="*/ 0 w 4218421"/>
              <a:gd name="connsiteY4" fmla="*/ 0 h 7683702"/>
              <a:gd name="connsiteX0" fmla="*/ 0 w 4218421"/>
              <a:gd name="connsiteY0" fmla="*/ 0 h 7683702"/>
              <a:gd name="connsiteX1" fmla="*/ 4200166 w 4218421"/>
              <a:gd name="connsiteY1" fmla="*/ 4916090 h 7683702"/>
              <a:gd name="connsiteX2" fmla="*/ 4218421 w 4218421"/>
              <a:gd name="connsiteY2" fmla="*/ 7683702 h 7683702"/>
              <a:gd name="connsiteX3" fmla="*/ 0 w 4218421"/>
              <a:gd name="connsiteY3" fmla="*/ 7683702 h 7683702"/>
              <a:gd name="connsiteX4" fmla="*/ 0 w 4218421"/>
              <a:gd name="connsiteY4" fmla="*/ 0 h 7683702"/>
              <a:gd name="connsiteX0" fmla="*/ 1585691 w 4218421"/>
              <a:gd name="connsiteY0" fmla="*/ 0 h 5390954"/>
              <a:gd name="connsiteX1" fmla="*/ 4200166 w 4218421"/>
              <a:gd name="connsiteY1" fmla="*/ 2623342 h 5390954"/>
              <a:gd name="connsiteX2" fmla="*/ 4218421 w 4218421"/>
              <a:gd name="connsiteY2" fmla="*/ 5390954 h 5390954"/>
              <a:gd name="connsiteX3" fmla="*/ 0 w 4218421"/>
              <a:gd name="connsiteY3" fmla="*/ 5390954 h 5390954"/>
              <a:gd name="connsiteX4" fmla="*/ 1585691 w 4218421"/>
              <a:gd name="connsiteY4" fmla="*/ 0 h 5390954"/>
              <a:gd name="connsiteX0" fmla="*/ 4698032 w 7330762"/>
              <a:gd name="connsiteY0" fmla="*/ 0 h 5390954"/>
              <a:gd name="connsiteX1" fmla="*/ 7312507 w 7330762"/>
              <a:gd name="connsiteY1" fmla="*/ 2623342 h 5390954"/>
              <a:gd name="connsiteX2" fmla="*/ 7330762 w 7330762"/>
              <a:gd name="connsiteY2" fmla="*/ 5390954 h 5390954"/>
              <a:gd name="connsiteX3" fmla="*/ 0 w 7330762"/>
              <a:gd name="connsiteY3" fmla="*/ 5386393 h 5390954"/>
              <a:gd name="connsiteX4" fmla="*/ 4698032 w 7330762"/>
              <a:gd name="connsiteY4" fmla="*/ 0 h 5390954"/>
              <a:gd name="connsiteX0" fmla="*/ 4698032 w 7330762"/>
              <a:gd name="connsiteY0" fmla="*/ 0 h 5390954"/>
              <a:gd name="connsiteX1" fmla="*/ 7312507 w 7330762"/>
              <a:gd name="connsiteY1" fmla="*/ 2623342 h 5390954"/>
              <a:gd name="connsiteX2" fmla="*/ 7330762 w 7330762"/>
              <a:gd name="connsiteY2" fmla="*/ 5390954 h 5390954"/>
              <a:gd name="connsiteX3" fmla="*/ 0 w 7330762"/>
              <a:gd name="connsiteY3" fmla="*/ 5386393 h 5390954"/>
              <a:gd name="connsiteX4" fmla="*/ 452094 w 7330762"/>
              <a:gd name="connsiteY4" fmla="*/ 4841743 h 5390954"/>
              <a:gd name="connsiteX5" fmla="*/ 4698032 w 7330762"/>
              <a:gd name="connsiteY5" fmla="*/ 0 h 5390954"/>
              <a:gd name="connsiteX0" fmla="*/ 4991467 w 7624197"/>
              <a:gd name="connsiteY0" fmla="*/ 0 h 5390954"/>
              <a:gd name="connsiteX1" fmla="*/ 7605942 w 7624197"/>
              <a:gd name="connsiteY1" fmla="*/ 2623342 h 5390954"/>
              <a:gd name="connsiteX2" fmla="*/ 7624197 w 7624197"/>
              <a:gd name="connsiteY2" fmla="*/ 5390954 h 5390954"/>
              <a:gd name="connsiteX3" fmla="*/ 293435 w 7624197"/>
              <a:gd name="connsiteY3" fmla="*/ 5386393 h 5390954"/>
              <a:gd name="connsiteX4" fmla="*/ 0 w 7624197"/>
              <a:gd name="connsiteY4" fmla="*/ 5059830 h 5390954"/>
              <a:gd name="connsiteX5" fmla="*/ 4991467 w 7624197"/>
              <a:gd name="connsiteY5" fmla="*/ 0 h 5390954"/>
              <a:gd name="connsiteX0" fmla="*/ 5100992 w 7733722"/>
              <a:gd name="connsiteY0" fmla="*/ 0 h 5390954"/>
              <a:gd name="connsiteX1" fmla="*/ 7715467 w 7733722"/>
              <a:gd name="connsiteY1" fmla="*/ 2623342 h 5390954"/>
              <a:gd name="connsiteX2" fmla="*/ 7733722 w 7733722"/>
              <a:gd name="connsiteY2" fmla="*/ 5390954 h 5390954"/>
              <a:gd name="connsiteX3" fmla="*/ 402960 w 7733722"/>
              <a:gd name="connsiteY3" fmla="*/ 5386393 h 5390954"/>
              <a:gd name="connsiteX4" fmla="*/ 0 w 7733722"/>
              <a:gd name="connsiteY4" fmla="*/ 5015834 h 5390954"/>
              <a:gd name="connsiteX5" fmla="*/ 5100992 w 7733722"/>
              <a:gd name="connsiteY5" fmla="*/ 0 h 5390954"/>
              <a:gd name="connsiteX0" fmla="*/ 5024327 w 7657057"/>
              <a:gd name="connsiteY0" fmla="*/ 0 h 5390954"/>
              <a:gd name="connsiteX1" fmla="*/ 7638802 w 7657057"/>
              <a:gd name="connsiteY1" fmla="*/ 2623342 h 5390954"/>
              <a:gd name="connsiteX2" fmla="*/ 7657057 w 7657057"/>
              <a:gd name="connsiteY2" fmla="*/ 5390954 h 5390954"/>
              <a:gd name="connsiteX3" fmla="*/ 326295 w 7657057"/>
              <a:gd name="connsiteY3" fmla="*/ 5386393 h 5390954"/>
              <a:gd name="connsiteX4" fmla="*/ 0 w 7657057"/>
              <a:gd name="connsiteY4" fmla="*/ 5048823 h 5390954"/>
              <a:gd name="connsiteX5" fmla="*/ 5024327 w 7657057"/>
              <a:gd name="connsiteY5" fmla="*/ 0 h 5390954"/>
              <a:gd name="connsiteX0" fmla="*/ 5057156 w 7689886"/>
              <a:gd name="connsiteY0" fmla="*/ 0 h 5390954"/>
              <a:gd name="connsiteX1" fmla="*/ 7671631 w 7689886"/>
              <a:gd name="connsiteY1" fmla="*/ 2623342 h 5390954"/>
              <a:gd name="connsiteX2" fmla="*/ 7689886 w 7689886"/>
              <a:gd name="connsiteY2" fmla="*/ 5390954 h 5390954"/>
              <a:gd name="connsiteX3" fmla="*/ 359124 w 7689886"/>
              <a:gd name="connsiteY3" fmla="*/ 5386393 h 5390954"/>
              <a:gd name="connsiteX4" fmla="*/ 0 w 7689886"/>
              <a:gd name="connsiteY4" fmla="*/ 5015898 h 5390954"/>
              <a:gd name="connsiteX5" fmla="*/ 5057156 w 7689886"/>
              <a:gd name="connsiteY5" fmla="*/ 0 h 539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9886" h="5390954">
                <a:moveTo>
                  <a:pt x="5057156" y="0"/>
                </a:moveTo>
                <a:lnTo>
                  <a:pt x="7671631" y="2623342"/>
                </a:lnTo>
                <a:lnTo>
                  <a:pt x="7689886" y="5390954"/>
                </a:lnTo>
                <a:lnTo>
                  <a:pt x="359124" y="5386393"/>
                </a:lnTo>
                <a:lnTo>
                  <a:pt x="0" y="5015898"/>
                </a:lnTo>
                <a:lnTo>
                  <a:pt x="5057156" y="0"/>
                </a:lnTo>
                <a:close/>
              </a:path>
            </a:pathLst>
          </a:custGeom>
          <a:noFill/>
          <a:ln w="127000">
            <a:solidFill>
              <a:srgbClr val="0083AD">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207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8340A-1489-BEA7-37C8-21ACB53DC51D}"/>
              </a:ext>
            </a:extLst>
          </p:cNvPr>
          <p:cNvSpPr>
            <a:spLocks noGrp="1"/>
          </p:cNvSpPr>
          <p:nvPr>
            <p:ph type="ctrTitle"/>
          </p:nvPr>
        </p:nvSpPr>
        <p:spPr>
          <a:xfrm>
            <a:off x="985139" y="2094218"/>
            <a:ext cx="11076297" cy="736577"/>
          </a:xfrm>
        </p:spPr>
        <p:txBody>
          <a:bodyPr>
            <a:normAutofit fontScale="90000"/>
          </a:bodyPr>
          <a:lstStyle/>
          <a:p>
            <a:r>
              <a:rPr lang="en-US" dirty="0"/>
              <a:t>Setting the Context:</a:t>
            </a:r>
            <a:br>
              <a:rPr lang="en-US" dirty="0"/>
            </a:br>
            <a:r>
              <a:rPr lang="en-US" dirty="0"/>
              <a:t>The World Bank’s mission</a:t>
            </a:r>
            <a:br>
              <a:rPr lang="en-US" dirty="0"/>
            </a:br>
            <a:r>
              <a:rPr lang="en-US" dirty="0"/>
              <a:t>and responsibilities</a:t>
            </a:r>
          </a:p>
        </p:txBody>
      </p:sp>
    </p:spTree>
    <p:extLst>
      <p:ext uri="{BB962C8B-B14F-4D97-AF65-F5344CB8AC3E}">
        <p14:creationId xmlns:p14="http://schemas.microsoft.com/office/powerpoint/2010/main" val="2555092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9CCCF-7E6F-99B1-AFBC-616FF6D534DF}"/>
              </a:ext>
            </a:extLst>
          </p:cNvPr>
          <p:cNvSpPr>
            <a:spLocks noGrp="1"/>
          </p:cNvSpPr>
          <p:nvPr>
            <p:ph type="ctrTitle"/>
          </p:nvPr>
        </p:nvSpPr>
        <p:spPr/>
        <p:txBody>
          <a:bodyPr>
            <a:normAutofit fontScale="90000"/>
          </a:bodyPr>
          <a:lstStyle/>
          <a:p>
            <a:r>
              <a:rPr lang="en-US" dirty="0"/>
              <a:t>The Context: World Bank Environmental</a:t>
            </a:r>
            <a:br>
              <a:rPr lang="en-US" dirty="0"/>
            </a:br>
            <a:r>
              <a:rPr lang="en-US" dirty="0"/>
              <a:t>and social Framework (ESF)</a:t>
            </a:r>
          </a:p>
        </p:txBody>
      </p:sp>
      <p:sp>
        <p:nvSpPr>
          <p:cNvPr id="3" name="Rectangle: Rounded Corners 2">
            <a:extLst>
              <a:ext uri="{FF2B5EF4-FFF2-40B4-BE49-F238E27FC236}">
                <a16:creationId xmlns:a16="http://schemas.microsoft.com/office/drawing/2014/main" id="{4E1BF7ED-F426-91B7-BC63-A1008BF7707D}"/>
              </a:ext>
            </a:extLst>
          </p:cNvPr>
          <p:cNvSpPr/>
          <p:nvPr/>
        </p:nvSpPr>
        <p:spPr>
          <a:xfrm>
            <a:off x="557851" y="1461331"/>
            <a:ext cx="10286762"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00000"/>
              </a:lnSpc>
            </a:pPr>
            <a:r>
              <a:rPr lang="en-US" b="1">
                <a:solidFill>
                  <a:schemeClr val="bg1"/>
                </a:solidFill>
              </a:rPr>
              <a:t>MISSION:</a:t>
            </a:r>
          </a:p>
          <a:p>
            <a:pPr lvl="0" algn="ctr">
              <a:lnSpc>
                <a:spcPct val="100000"/>
              </a:lnSpc>
            </a:pPr>
            <a:r>
              <a:rPr lang="en-US" b="1">
                <a:solidFill>
                  <a:schemeClr val="bg1"/>
                </a:solidFill>
              </a:rPr>
              <a:t>End extreme poverty and boost shared prosperity on a livable planet</a:t>
            </a:r>
            <a:endParaRPr lang="en-US" b="1" dirty="0">
              <a:solidFill>
                <a:schemeClr val="bg1"/>
              </a:solidFill>
            </a:endParaRPr>
          </a:p>
        </p:txBody>
      </p:sp>
      <p:sp>
        <p:nvSpPr>
          <p:cNvPr id="8" name="Rectangle: Rounded Corners 7">
            <a:extLst>
              <a:ext uri="{FF2B5EF4-FFF2-40B4-BE49-F238E27FC236}">
                <a16:creationId xmlns:a16="http://schemas.microsoft.com/office/drawing/2014/main" id="{6322578C-4D07-77F1-B564-F603DB9DCDEA}"/>
              </a:ext>
            </a:extLst>
          </p:cNvPr>
          <p:cNvSpPr/>
          <p:nvPr/>
        </p:nvSpPr>
        <p:spPr>
          <a:xfrm>
            <a:off x="557850" y="2572284"/>
            <a:ext cx="3279212" cy="3375589"/>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lang="en-US" dirty="0"/>
              <a:t>World Bank Responsibilities</a:t>
            </a:r>
          </a:p>
        </p:txBody>
      </p:sp>
      <p:sp>
        <p:nvSpPr>
          <p:cNvPr id="9" name="Rectangle: Rounded Corners 8">
            <a:extLst>
              <a:ext uri="{FF2B5EF4-FFF2-40B4-BE49-F238E27FC236}">
                <a16:creationId xmlns:a16="http://schemas.microsoft.com/office/drawing/2014/main" id="{14925BD7-51E9-885B-A927-006C14FC87E2}"/>
              </a:ext>
            </a:extLst>
          </p:cNvPr>
          <p:cNvSpPr/>
          <p:nvPr/>
        </p:nvSpPr>
        <p:spPr>
          <a:xfrm>
            <a:off x="7565401" y="2572284"/>
            <a:ext cx="3279212" cy="3375589"/>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lang="en-US" dirty="0"/>
              <a:t>Borrower Responsibilities</a:t>
            </a:r>
          </a:p>
        </p:txBody>
      </p:sp>
      <p:sp>
        <p:nvSpPr>
          <p:cNvPr id="10" name="Rectangle: Rounded Corners 9">
            <a:extLst>
              <a:ext uri="{FF2B5EF4-FFF2-40B4-BE49-F238E27FC236}">
                <a16:creationId xmlns:a16="http://schemas.microsoft.com/office/drawing/2014/main" id="{C2DA56C5-B861-0A2F-AB73-9A3CE7968CB7}"/>
              </a:ext>
            </a:extLst>
          </p:cNvPr>
          <p:cNvSpPr/>
          <p:nvPr/>
        </p:nvSpPr>
        <p:spPr>
          <a:xfrm>
            <a:off x="623843" y="3429000"/>
            <a:ext cx="3102123" cy="81826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Environmental and social policy</a:t>
            </a:r>
          </a:p>
        </p:txBody>
      </p:sp>
      <p:sp>
        <p:nvSpPr>
          <p:cNvPr id="11" name="Rectangle: Rounded Corners 10">
            <a:extLst>
              <a:ext uri="{FF2B5EF4-FFF2-40B4-BE49-F238E27FC236}">
                <a16:creationId xmlns:a16="http://schemas.microsoft.com/office/drawing/2014/main" id="{3AF6E27E-7A1F-1A62-BCD6-F2FDB912FCF2}"/>
              </a:ext>
            </a:extLst>
          </p:cNvPr>
          <p:cNvSpPr/>
          <p:nvPr/>
        </p:nvSpPr>
        <p:spPr>
          <a:xfrm>
            <a:off x="7653945" y="4846177"/>
            <a:ext cx="3102123" cy="81826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Environmental, Health and safety guidelines</a:t>
            </a:r>
          </a:p>
        </p:txBody>
      </p:sp>
      <p:sp>
        <p:nvSpPr>
          <p:cNvPr id="12" name="Rectangle: Rounded Corners 11">
            <a:extLst>
              <a:ext uri="{FF2B5EF4-FFF2-40B4-BE49-F238E27FC236}">
                <a16:creationId xmlns:a16="http://schemas.microsoft.com/office/drawing/2014/main" id="{62389117-6CB6-220C-6574-90820B64E8C6}"/>
              </a:ext>
            </a:extLst>
          </p:cNvPr>
          <p:cNvSpPr/>
          <p:nvPr/>
        </p:nvSpPr>
        <p:spPr>
          <a:xfrm>
            <a:off x="623843" y="4409630"/>
            <a:ext cx="3102123" cy="1254807"/>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Bank Directives</a:t>
            </a:r>
          </a:p>
        </p:txBody>
      </p:sp>
      <p:sp>
        <p:nvSpPr>
          <p:cNvPr id="13" name="Rectangle: Rounded Corners 12">
            <a:extLst>
              <a:ext uri="{FF2B5EF4-FFF2-40B4-BE49-F238E27FC236}">
                <a16:creationId xmlns:a16="http://schemas.microsoft.com/office/drawing/2014/main" id="{A83F8CF1-3472-447F-EC32-42B7C270E81D}"/>
              </a:ext>
            </a:extLst>
          </p:cNvPr>
          <p:cNvSpPr/>
          <p:nvPr/>
        </p:nvSpPr>
        <p:spPr>
          <a:xfrm>
            <a:off x="7653945" y="3429000"/>
            <a:ext cx="3102123" cy="1254807"/>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Environmental and Social Standards</a:t>
            </a:r>
          </a:p>
        </p:txBody>
      </p:sp>
      <p:sp>
        <p:nvSpPr>
          <p:cNvPr id="14" name="Rectangle: Rounded Corners 13">
            <a:extLst>
              <a:ext uri="{FF2B5EF4-FFF2-40B4-BE49-F238E27FC236}">
                <a16:creationId xmlns:a16="http://schemas.microsoft.com/office/drawing/2014/main" id="{AA4CDEAC-EBD0-7E3B-7B8E-3B2800FD99BE}"/>
              </a:ext>
            </a:extLst>
          </p:cNvPr>
          <p:cNvSpPr/>
          <p:nvPr/>
        </p:nvSpPr>
        <p:spPr>
          <a:xfrm>
            <a:off x="3903055" y="3558764"/>
            <a:ext cx="3551250" cy="1402628"/>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Legal Agreement including Environmental and Social Commitment Plan</a:t>
            </a:r>
          </a:p>
        </p:txBody>
      </p:sp>
      <p:sp>
        <p:nvSpPr>
          <p:cNvPr id="16" name="Rectangle: Rounded Corners 15">
            <a:extLst>
              <a:ext uri="{FF2B5EF4-FFF2-40B4-BE49-F238E27FC236}">
                <a16:creationId xmlns:a16="http://schemas.microsoft.com/office/drawing/2014/main" id="{7D84D3AD-48C8-8017-983B-EFE6CB3EB381}"/>
              </a:ext>
            </a:extLst>
          </p:cNvPr>
          <p:cNvSpPr/>
          <p:nvPr/>
        </p:nvSpPr>
        <p:spPr>
          <a:xfrm>
            <a:off x="623843" y="6033331"/>
            <a:ext cx="3102123" cy="5042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Good Practice Notes</a:t>
            </a:r>
          </a:p>
        </p:txBody>
      </p:sp>
      <p:sp>
        <p:nvSpPr>
          <p:cNvPr id="17" name="Rectangle: Rounded Corners 16">
            <a:extLst>
              <a:ext uri="{FF2B5EF4-FFF2-40B4-BE49-F238E27FC236}">
                <a16:creationId xmlns:a16="http://schemas.microsoft.com/office/drawing/2014/main" id="{CD8C593C-5C70-568B-D52F-E18BF47296E4}"/>
              </a:ext>
            </a:extLst>
          </p:cNvPr>
          <p:cNvSpPr/>
          <p:nvPr/>
        </p:nvSpPr>
        <p:spPr>
          <a:xfrm>
            <a:off x="7653944" y="6033331"/>
            <a:ext cx="3102123" cy="5042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Guidance Notes</a:t>
            </a:r>
          </a:p>
        </p:txBody>
      </p:sp>
      <p:cxnSp>
        <p:nvCxnSpPr>
          <p:cNvPr id="19" name="Straight Arrow Connector 18">
            <a:extLst>
              <a:ext uri="{FF2B5EF4-FFF2-40B4-BE49-F238E27FC236}">
                <a16:creationId xmlns:a16="http://schemas.microsoft.com/office/drawing/2014/main" id="{1D3C6715-67F1-BFEE-26F9-DB4B2F46E9AA}"/>
              </a:ext>
            </a:extLst>
          </p:cNvPr>
          <p:cNvCxnSpPr>
            <a:endCxn id="14" idx="0"/>
          </p:cNvCxnSpPr>
          <p:nvPr/>
        </p:nvCxnSpPr>
        <p:spPr>
          <a:xfrm>
            <a:off x="3725966" y="2748541"/>
            <a:ext cx="1952714" cy="810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CDFD780-1ADD-D0E1-48D2-391FE2D1A869}"/>
              </a:ext>
            </a:extLst>
          </p:cNvPr>
          <p:cNvCxnSpPr>
            <a:endCxn id="14" idx="2"/>
          </p:cNvCxnSpPr>
          <p:nvPr/>
        </p:nvCxnSpPr>
        <p:spPr>
          <a:xfrm flipH="1" flipV="1">
            <a:off x="5678680" y="4961392"/>
            <a:ext cx="1975264" cy="824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F3E70B4-0E37-1E31-0E15-1380AEFDDFF4}"/>
              </a:ext>
            </a:extLst>
          </p:cNvPr>
          <p:cNvSpPr txBox="1"/>
          <p:nvPr/>
        </p:nvSpPr>
        <p:spPr>
          <a:xfrm>
            <a:off x="4702323" y="2600789"/>
            <a:ext cx="1620957" cy="646331"/>
          </a:xfrm>
          <a:prstGeom prst="rect">
            <a:avLst/>
          </a:prstGeom>
          <a:noFill/>
        </p:spPr>
        <p:txBody>
          <a:bodyPr wrap="none" rtlCol="0">
            <a:spAutoFit/>
          </a:bodyPr>
          <a:lstStyle/>
          <a:p>
            <a:r>
              <a:rPr lang="en-US" dirty="0"/>
              <a:t>Review and </a:t>
            </a:r>
          </a:p>
          <a:p>
            <a:r>
              <a:rPr lang="en-US" dirty="0"/>
              <a:t>Due Diligence</a:t>
            </a:r>
          </a:p>
        </p:txBody>
      </p:sp>
      <p:sp>
        <p:nvSpPr>
          <p:cNvPr id="23" name="TextBox 22">
            <a:extLst>
              <a:ext uri="{FF2B5EF4-FFF2-40B4-BE49-F238E27FC236}">
                <a16:creationId xmlns:a16="http://schemas.microsoft.com/office/drawing/2014/main" id="{A47DFE09-395D-BCAC-2170-340FC201375F}"/>
              </a:ext>
            </a:extLst>
          </p:cNvPr>
          <p:cNvSpPr txBox="1"/>
          <p:nvPr/>
        </p:nvSpPr>
        <p:spPr>
          <a:xfrm>
            <a:off x="5314484" y="5306372"/>
            <a:ext cx="2236510" cy="646331"/>
          </a:xfrm>
          <a:prstGeom prst="rect">
            <a:avLst/>
          </a:prstGeom>
          <a:noFill/>
        </p:spPr>
        <p:txBody>
          <a:bodyPr wrap="none" rtlCol="0">
            <a:spAutoFit/>
          </a:bodyPr>
          <a:lstStyle/>
          <a:p>
            <a:r>
              <a:rPr lang="en-US" dirty="0"/>
              <a:t>Assessment</a:t>
            </a:r>
          </a:p>
          <a:p>
            <a:r>
              <a:rPr lang="en-US" dirty="0"/>
              <a:t>And Implementation</a:t>
            </a:r>
          </a:p>
        </p:txBody>
      </p:sp>
    </p:spTree>
    <p:extLst>
      <p:ext uri="{BB962C8B-B14F-4D97-AF65-F5344CB8AC3E}">
        <p14:creationId xmlns:p14="http://schemas.microsoft.com/office/powerpoint/2010/main" val="1712300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8340A-1489-BEA7-37C8-21ACB53DC51D}"/>
              </a:ext>
            </a:extLst>
          </p:cNvPr>
          <p:cNvSpPr>
            <a:spLocks noGrp="1"/>
          </p:cNvSpPr>
          <p:nvPr>
            <p:ph type="ctrTitle"/>
          </p:nvPr>
        </p:nvSpPr>
        <p:spPr>
          <a:xfrm>
            <a:off x="985139" y="2094218"/>
            <a:ext cx="11076297" cy="736577"/>
          </a:xfrm>
        </p:spPr>
        <p:txBody>
          <a:bodyPr>
            <a:normAutofit fontScale="90000"/>
          </a:bodyPr>
          <a:lstStyle/>
          <a:p>
            <a:r>
              <a:rPr lang="en-US" dirty="0"/>
              <a:t>Scoping the challenge:</a:t>
            </a:r>
            <a:br>
              <a:rPr lang="en-US" dirty="0"/>
            </a:br>
            <a:r>
              <a:rPr lang="en-US" dirty="0"/>
              <a:t>Inclusive Infrastructure</a:t>
            </a:r>
          </a:p>
        </p:txBody>
      </p:sp>
    </p:spTree>
    <p:extLst>
      <p:ext uri="{BB962C8B-B14F-4D97-AF65-F5344CB8AC3E}">
        <p14:creationId xmlns:p14="http://schemas.microsoft.com/office/powerpoint/2010/main" val="690366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59018-F372-03CE-DF6B-EF72EAC335EA}"/>
              </a:ext>
            </a:extLst>
          </p:cNvPr>
          <p:cNvSpPr>
            <a:spLocks noGrp="1"/>
          </p:cNvSpPr>
          <p:nvPr>
            <p:ph type="ctrTitle"/>
          </p:nvPr>
        </p:nvSpPr>
        <p:spPr>
          <a:xfrm>
            <a:off x="557850" y="433079"/>
            <a:ext cx="8553099" cy="736577"/>
          </a:xfrm>
        </p:spPr>
        <p:txBody>
          <a:bodyPr>
            <a:normAutofit/>
          </a:bodyPr>
          <a:lstStyle/>
          <a:p>
            <a:r>
              <a:rPr lang="en-US" dirty="0">
                <a:latin typeface="Roboto"/>
                <a:ea typeface="Roboto"/>
                <a:cs typeface="Roboto"/>
              </a:rPr>
              <a:t>What is inclusive infrastructure?</a:t>
            </a:r>
            <a:endParaRPr lang="en-US" dirty="0"/>
          </a:p>
        </p:txBody>
      </p:sp>
      <p:graphicFrame>
        <p:nvGraphicFramePr>
          <p:cNvPr id="3" name="Content Placeholder 4">
            <a:extLst>
              <a:ext uri="{FF2B5EF4-FFF2-40B4-BE49-F238E27FC236}">
                <a16:creationId xmlns:a16="http://schemas.microsoft.com/office/drawing/2014/main" id="{DFD2F2D8-F690-64F8-EB81-A7625E6C86D2}"/>
              </a:ext>
            </a:extLst>
          </p:cNvPr>
          <p:cNvGraphicFramePr>
            <a:graphicFrameLocks noGrp="1"/>
          </p:cNvGraphicFramePr>
          <p:nvPr>
            <p:extLst>
              <p:ext uri="{D42A27DB-BD31-4B8C-83A1-F6EECF244321}">
                <p14:modId xmlns:p14="http://schemas.microsoft.com/office/powerpoint/2010/main" val="2809972308"/>
              </p:ext>
            </p:extLst>
          </p:nvPr>
        </p:nvGraphicFramePr>
        <p:xfrm>
          <a:off x="569526" y="1534845"/>
          <a:ext cx="11052947" cy="4474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6019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6204-7C1A-4E0A-BD34-6C513F20A9AB}"/>
              </a:ext>
            </a:extLst>
          </p:cNvPr>
          <p:cNvSpPr>
            <a:spLocks noGrp="1"/>
          </p:cNvSpPr>
          <p:nvPr>
            <p:ph type="ctrTitle"/>
          </p:nvPr>
        </p:nvSpPr>
        <p:spPr/>
        <p:txBody>
          <a:bodyPr>
            <a:normAutofit fontScale="90000"/>
          </a:bodyPr>
          <a:lstStyle/>
          <a:p>
            <a:r>
              <a:rPr lang="en-US" dirty="0"/>
              <a:t>Why do we need inclusive </a:t>
            </a:r>
            <a:br>
              <a:rPr lang="en-US" dirty="0"/>
            </a:br>
            <a:r>
              <a:rPr lang="en-US" dirty="0"/>
              <a:t>infrastructure?</a:t>
            </a:r>
          </a:p>
        </p:txBody>
      </p:sp>
      <p:pic>
        <p:nvPicPr>
          <p:cNvPr id="9" name="Picture 8" descr="Woman standing in train">
            <a:extLst>
              <a:ext uri="{FF2B5EF4-FFF2-40B4-BE49-F238E27FC236}">
                <a16:creationId xmlns:a16="http://schemas.microsoft.com/office/drawing/2014/main" id="{BEF9155B-7BFB-67D4-D29A-6D06947EDF4E}"/>
              </a:ext>
            </a:extLst>
          </p:cNvPr>
          <p:cNvPicPr>
            <a:picLocks noChangeAspect="1"/>
          </p:cNvPicPr>
          <p:nvPr/>
        </p:nvPicPr>
        <p:blipFill>
          <a:blip r:embed="rId2">
            <a:extLst>
              <a:ext uri="{28A0092B-C50C-407E-A947-70E740481C1C}">
                <a14:useLocalDpi xmlns:a14="http://schemas.microsoft.com/office/drawing/2010/main" val="0"/>
              </a:ext>
            </a:extLst>
          </a:blip>
          <a:srcRect l="3714" r="3714"/>
          <a:stretch/>
        </p:blipFill>
        <p:spPr>
          <a:xfrm>
            <a:off x="4482943" y="4012818"/>
            <a:ext cx="3226110" cy="2323324"/>
          </a:xfrm>
          <a:prstGeom prst="flowChartConnector">
            <a:avLst/>
          </a:prstGeom>
        </p:spPr>
      </p:pic>
      <p:sp>
        <p:nvSpPr>
          <p:cNvPr id="10" name="Rectangle: Rounded Corners 9">
            <a:extLst>
              <a:ext uri="{FF2B5EF4-FFF2-40B4-BE49-F238E27FC236}">
                <a16:creationId xmlns:a16="http://schemas.microsoft.com/office/drawing/2014/main" id="{D83D5CE7-7721-B45E-DB53-6C7DE1467368}"/>
              </a:ext>
            </a:extLst>
          </p:cNvPr>
          <p:cNvSpPr/>
          <p:nvPr/>
        </p:nvSpPr>
        <p:spPr>
          <a:xfrm>
            <a:off x="4089236" y="2123071"/>
            <a:ext cx="3975271" cy="16066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 every region, women have markedly different transport patterns to men – investment needs to recognize this</a:t>
            </a:r>
          </a:p>
        </p:txBody>
      </p:sp>
      <p:sp>
        <p:nvSpPr>
          <p:cNvPr id="11" name="Rectangle: Rounded Corners 10">
            <a:extLst>
              <a:ext uri="{FF2B5EF4-FFF2-40B4-BE49-F238E27FC236}">
                <a16:creationId xmlns:a16="http://schemas.microsoft.com/office/drawing/2014/main" id="{C494BBCD-163F-6524-ACAE-D811C7AF9D7D}"/>
              </a:ext>
            </a:extLst>
          </p:cNvPr>
          <p:cNvSpPr/>
          <p:nvPr/>
        </p:nvSpPr>
        <p:spPr>
          <a:xfrm>
            <a:off x="8064507" y="4537818"/>
            <a:ext cx="3975271" cy="16066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Low investment in accessibility reduces mobility choice and GDP growth </a:t>
            </a:r>
          </a:p>
        </p:txBody>
      </p:sp>
      <p:pic>
        <p:nvPicPr>
          <p:cNvPr id="12" name="Picture 11" descr="Student working on a computer">
            <a:extLst>
              <a:ext uri="{FF2B5EF4-FFF2-40B4-BE49-F238E27FC236}">
                <a16:creationId xmlns:a16="http://schemas.microsoft.com/office/drawing/2014/main" id="{CA3D0DC2-3412-35E3-8533-4544E70B00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46" y="1953280"/>
            <a:ext cx="3226110" cy="2323324"/>
          </a:xfrm>
          <a:prstGeom prst="flowChartConnector">
            <a:avLst/>
          </a:prstGeom>
        </p:spPr>
      </p:pic>
      <p:sp>
        <p:nvSpPr>
          <p:cNvPr id="13" name="Rectangle: Rounded Corners 12">
            <a:extLst>
              <a:ext uri="{FF2B5EF4-FFF2-40B4-BE49-F238E27FC236}">
                <a16:creationId xmlns:a16="http://schemas.microsoft.com/office/drawing/2014/main" id="{130F07E6-8038-07BE-684D-7C96EE3BC7A4}"/>
              </a:ext>
            </a:extLst>
          </p:cNvPr>
          <p:cNvSpPr/>
          <p:nvPr/>
        </p:nvSpPr>
        <p:spPr>
          <a:xfrm>
            <a:off x="113965" y="4546363"/>
            <a:ext cx="3975271" cy="16066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Globally, a 10% increase in broadband can boost GDP by up to 2.8%</a:t>
            </a:r>
          </a:p>
        </p:txBody>
      </p:sp>
      <p:pic>
        <p:nvPicPr>
          <p:cNvPr id="14" name="Picture 13" descr="Portrait of person wearing dress">
            <a:extLst>
              <a:ext uri="{FF2B5EF4-FFF2-40B4-BE49-F238E27FC236}">
                <a16:creationId xmlns:a16="http://schemas.microsoft.com/office/drawing/2014/main" id="{CB047B90-8173-9A52-DDED-9FFD6055CB1C}"/>
              </a:ext>
            </a:extLst>
          </p:cNvPr>
          <p:cNvPicPr>
            <a:picLocks noChangeAspect="1"/>
          </p:cNvPicPr>
          <p:nvPr/>
        </p:nvPicPr>
        <p:blipFill>
          <a:blip r:embed="rId4">
            <a:extLst>
              <a:ext uri="{28A0092B-C50C-407E-A947-70E740481C1C}">
                <a14:useLocalDpi xmlns:a14="http://schemas.microsoft.com/office/drawing/2010/main" val="0"/>
              </a:ext>
            </a:extLst>
          </a:blip>
          <a:srcRect l="3739" r="3739"/>
          <a:stretch/>
        </p:blipFill>
        <p:spPr>
          <a:xfrm>
            <a:off x="8439087" y="1764714"/>
            <a:ext cx="3226110" cy="2323324"/>
          </a:xfrm>
          <a:prstGeom prst="flowChartConnector">
            <a:avLst/>
          </a:prstGeom>
        </p:spPr>
      </p:pic>
    </p:spTree>
    <p:extLst>
      <p:ext uri="{BB962C8B-B14F-4D97-AF65-F5344CB8AC3E}">
        <p14:creationId xmlns:p14="http://schemas.microsoft.com/office/powerpoint/2010/main" val="661407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59018-F372-03CE-DF6B-EF72EAC335EA}"/>
              </a:ext>
            </a:extLst>
          </p:cNvPr>
          <p:cNvSpPr>
            <a:spLocks noGrp="1"/>
          </p:cNvSpPr>
          <p:nvPr>
            <p:ph type="ctrTitle"/>
          </p:nvPr>
        </p:nvSpPr>
        <p:spPr>
          <a:xfrm>
            <a:off x="557850" y="433079"/>
            <a:ext cx="8553099" cy="736577"/>
          </a:xfrm>
        </p:spPr>
        <p:txBody>
          <a:bodyPr>
            <a:normAutofit/>
          </a:bodyPr>
          <a:lstStyle/>
          <a:p>
            <a:r>
              <a:rPr lang="en-US" dirty="0">
                <a:latin typeface="Roboto"/>
                <a:ea typeface="Roboto"/>
              </a:rPr>
              <a:t>Tools for driving inclusive infrastructure</a:t>
            </a:r>
            <a:endParaRPr lang="en-US" dirty="0"/>
          </a:p>
        </p:txBody>
      </p:sp>
      <p:graphicFrame>
        <p:nvGraphicFramePr>
          <p:cNvPr id="3" name="Content Placeholder 4">
            <a:extLst>
              <a:ext uri="{FF2B5EF4-FFF2-40B4-BE49-F238E27FC236}">
                <a16:creationId xmlns:a16="http://schemas.microsoft.com/office/drawing/2014/main" id="{DFD2F2D8-F690-64F8-EB81-A7625E6C86D2}"/>
              </a:ext>
            </a:extLst>
          </p:cNvPr>
          <p:cNvGraphicFramePr>
            <a:graphicFrameLocks noGrp="1"/>
          </p:cNvGraphicFramePr>
          <p:nvPr/>
        </p:nvGraphicFramePr>
        <p:xfrm>
          <a:off x="364427" y="936639"/>
          <a:ext cx="11052947" cy="4474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Left Brace 3">
            <a:extLst>
              <a:ext uri="{FF2B5EF4-FFF2-40B4-BE49-F238E27FC236}">
                <a16:creationId xmlns:a16="http://schemas.microsoft.com/office/drawing/2014/main" id="{1A07BAAD-9590-0F79-4B43-6F193A55E994}"/>
              </a:ext>
            </a:extLst>
          </p:cNvPr>
          <p:cNvSpPr/>
          <p:nvPr/>
        </p:nvSpPr>
        <p:spPr>
          <a:xfrm rot="16200000">
            <a:off x="4162447" y="3452786"/>
            <a:ext cx="670574" cy="2592631"/>
          </a:xfrm>
          <a:prstGeom prst="leftBrace">
            <a:avLst>
              <a:gd name="adj1" fmla="val 15000"/>
              <a:gd name="adj2" fmla="val 52075"/>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780D9FC2-1FE8-4C81-9C3C-6AB4B8A251E0}"/>
              </a:ext>
            </a:extLst>
          </p:cNvPr>
          <p:cNvSpPr txBox="1"/>
          <p:nvPr/>
        </p:nvSpPr>
        <p:spPr>
          <a:xfrm>
            <a:off x="2776557" y="5113406"/>
            <a:ext cx="3442353" cy="369332"/>
          </a:xfrm>
          <a:prstGeom prst="rect">
            <a:avLst/>
          </a:prstGeom>
          <a:noFill/>
        </p:spPr>
        <p:txBody>
          <a:bodyPr wrap="none" rtlCol="0">
            <a:spAutoFit/>
          </a:bodyPr>
          <a:lstStyle/>
          <a:p>
            <a:r>
              <a:rPr lang="en-US" dirty="0"/>
              <a:t>World Bank PPP Gender Toolkit</a:t>
            </a:r>
          </a:p>
        </p:txBody>
      </p:sp>
      <p:sp>
        <p:nvSpPr>
          <p:cNvPr id="6" name="Left Brace 5">
            <a:extLst>
              <a:ext uri="{FF2B5EF4-FFF2-40B4-BE49-F238E27FC236}">
                <a16:creationId xmlns:a16="http://schemas.microsoft.com/office/drawing/2014/main" id="{CB259B93-E56A-CC6B-454E-838D93E1A774}"/>
              </a:ext>
            </a:extLst>
          </p:cNvPr>
          <p:cNvSpPr/>
          <p:nvPr/>
        </p:nvSpPr>
        <p:spPr>
          <a:xfrm rot="16200000">
            <a:off x="5555615" y="86973"/>
            <a:ext cx="670574" cy="11052948"/>
          </a:xfrm>
          <a:prstGeom prst="leftBrace">
            <a:avLst>
              <a:gd name="adj1" fmla="val 15000"/>
              <a:gd name="adj2" fmla="val 52075"/>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EEB3E045-3534-B930-EB87-8671E803E033}"/>
              </a:ext>
            </a:extLst>
          </p:cNvPr>
          <p:cNvSpPr txBox="1"/>
          <p:nvPr/>
        </p:nvSpPr>
        <p:spPr>
          <a:xfrm>
            <a:off x="4236003" y="6113487"/>
            <a:ext cx="3719993" cy="369332"/>
          </a:xfrm>
          <a:prstGeom prst="rect">
            <a:avLst/>
          </a:prstGeom>
          <a:noFill/>
        </p:spPr>
        <p:txBody>
          <a:bodyPr wrap="none" rtlCol="0">
            <a:spAutoFit/>
          </a:bodyPr>
          <a:lstStyle/>
          <a:p>
            <a:r>
              <a:rPr lang="en-US" dirty="0"/>
              <a:t>PPIAF Inclusive Infrastructure Tool</a:t>
            </a:r>
          </a:p>
        </p:txBody>
      </p:sp>
    </p:spTree>
    <p:extLst>
      <p:ext uri="{BB962C8B-B14F-4D97-AF65-F5344CB8AC3E}">
        <p14:creationId xmlns:p14="http://schemas.microsoft.com/office/powerpoint/2010/main" val="3646691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8340A-1489-BEA7-37C8-21ACB53DC51D}"/>
              </a:ext>
            </a:extLst>
          </p:cNvPr>
          <p:cNvSpPr>
            <a:spLocks noGrp="1"/>
          </p:cNvSpPr>
          <p:nvPr>
            <p:ph type="ctrTitle"/>
          </p:nvPr>
        </p:nvSpPr>
        <p:spPr>
          <a:xfrm>
            <a:off x="985139" y="2094218"/>
            <a:ext cx="11076297" cy="736577"/>
          </a:xfrm>
        </p:spPr>
        <p:txBody>
          <a:bodyPr>
            <a:normAutofit fontScale="90000"/>
          </a:bodyPr>
          <a:lstStyle/>
          <a:p>
            <a:r>
              <a:rPr lang="en-US" dirty="0"/>
              <a:t>Tools for delivering </a:t>
            </a:r>
            <a:br>
              <a:rPr lang="en-US" dirty="0"/>
            </a:br>
            <a:r>
              <a:rPr lang="en-US" dirty="0"/>
              <a:t>inclusive infrastructure</a:t>
            </a:r>
          </a:p>
        </p:txBody>
      </p:sp>
    </p:spTree>
    <p:extLst>
      <p:ext uri="{BB962C8B-B14F-4D97-AF65-F5344CB8AC3E}">
        <p14:creationId xmlns:p14="http://schemas.microsoft.com/office/powerpoint/2010/main" val="1302414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E6F34287-614E-C713-48D5-C05BCB0C747C}"/>
              </a:ext>
            </a:extLst>
          </p:cNvPr>
          <p:cNvPicPr>
            <a:picLocks noGrp="1" noChangeAspect="1"/>
          </p:cNvPicPr>
          <p:nvPr>
            <p:ph type="pic" sz="quarter" idx="13"/>
          </p:nvPr>
        </p:nvPicPr>
        <p:blipFill>
          <a:blip r:embed="rId3"/>
          <a:srcRect l="13877" r="13877"/>
          <a:stretch/>
        </p:blipFill>
        <p:spPr/>
      </p:pic>
      <p:sp>
        <p:nvSpPr>
          <p:cNvPr id="2" name="Title 1">
            <a:extLst>
              <a:ext uri="{FF2B5EF4-FFF2-40B4-BE49-F238E27FC236}">
                <a16:creationId xmlns:a16="http://schemas.microsoft.com/office/drawing/2014/main" id="{537E1C88-627C-4655-A4FB-0BB02EDB078A}"/>
              </a:ext>
            </a:extLst>
          </p:cNvPr>
          <p:cNvSpPr>
            <a:spLocks noGrp="1"/>
          </p:cNvSpPr>
          <p:nvPr>
            <p:ph type="ctrTitle"/>
          </p:nvPr>
        </p:nvSpPr>
        <p:spPr>
          <a:xfrm>
            <a:off x="557850" y="431010"/>
            <a:ext cx="5833106" cy="1162787"/>
          </a:xfrm>
        </p:spPr>
        <p:txBody>
          <a:bodyPr>
            <a:noAutofit/>
          </a:bodyPr>
          <a:lstStyle/>
          <a:p>
            <a:r>
              <a:rPr lang="en-US" sz="3800" dirty="0"/>
              <a:t>The PPP Gender Toolkit</a:t>
            </a: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4294967295"/>
          </p:nvPr>
        </p:nvSpPr>
        <p:spPr>
          <a:xfrm>
            <a:off x="11734800" y="6354763"/>
            <a:ext cx="457200" cy="365125"/>
          </a:xfrm>
          <a:prstGeom prst="rect">
            <a:avLst/>
          </a:prstGeom>
        </p:spPr>
        <p:txBody>
          <a:bodyPr/>
          <a:lstStyle/>
          <a:p>
            <a:fld id="{B5CEABB6-07DC-46E8-9B57-56EC44A396E5}" type="slidenum">
              <a:rPr lang="en-US" smtClean="0"/>
              <a:pPr/>
              <a:t>9</a:t>
            </a:fld>
            <a:endParaRPr lang="en-US"/>
          </a:p>
        </p:txBody>
      </p:sp>
      <p:sp>
        <p:nvSpPr>
          <p:cNvPr id="85" name="Slide Number Placeholder 1">
            <a:extLst>
              <a:ext uri="{FF2B5EF4-FFF2-40B4-BE49-F238E27FC236}">
                <a16:creationId xmlns:a16="http://schemas.microsoft.com/office/drawing/2014/main" id="{2DD69537-092A-647D-CB1F-6451B95D69AB}"/>
              </a:ext>
            </a:extLst>
          </p:cNvPr>
          <p:cNvSpPr txBox="1">
            <a:spLocks/>
          </p:cNvSpPr>
          <p:nvPr/>
        </p:nvSpPr>
        <p:spPr>
          <a:xfrm>
            <a:off x="5947403" y="6411275"/>
            <a:ext cx="887108" cy="240530"/>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D1A513-479B-4202-A7F2-618B6CCF39FB}" type="slidenum">
              <a:rPr lang="en-NZ" sz="600" smtClean="0"/>
              <a:pPr/>
              <a:t>9</a:t>
            </a:fld>
            <a:endParaRPr lang="en-NZ" sz="600"/>
          </a:p>
        </p:txBody>
      </p:sp>
      <p:sp>
        <p:nvSpPr>
          <p:cNvPr id="86" name="TextBox 85">
            <a:extLst>
              <a:ext uri="{FF2B5EF4-FFF2-40B4-BE49-F238E27FC236}">
                <a16:creationId xmlns:a16="http://schemas.microsoft.com/office/drawing/2014/main" id="{8FA1453F-B603-224A-6E1B-8F94F7E9E79F}"/>
              </a:ext>
            </a:extLst>
          </p:cNvPr>
          <p:cNvSpPr txBox="1"/>
          <p:nvPr/>
        </p:nvSpPr>
        <p:spPr>
          <a:xfrm>
            <a:off x="4226535" y="2445146"/>
            <a:ext cx="1596680" cy="553998"/>
          </a:xfrm>
          <a:prstGeom prst="rect">
            <a:avLst/>
          </a:prstGeom>
          <a:noFill/>
        </p:spPr>
        <p:txBody>
          <a:bodyPr wrap="square" rtlCol="0">
            <a:spAutoFit/>
          </a:bodyPr>
          <a:lstStyle/>
          <a:p>
            <a:pPr algn="ctr"/>
            <a:r>
              <a:rPr lang="en-US" sz="1000" b="1">
                <a:latin typeface="Montserrat" panose="00000500000000000000" pitchFamily="2" charset="0"/>
              </a:rPr>
              <a:t>Module 1:</a:t>
            </a:r>
          </a:p>
          <a:p>
            <a:pPr algn="ctr"/>
            <a:r>
              <a:rPr lang="en-US" sz="1000" b="1">
                <a:latin typeface="Montserrat" panose="00000500000000000000" pitchFamily="2" charset="0"/>
              </a:rPr>
              <a:t>PPP Identification and Screening</a:t>
            </a:r>
          </a:p>
        </p:txBody>
      </p:sp>
      <p:sp>
        <p:nvSpPr>
          <p:cNvPr id="87" name="Right Brace 86">
            <a:extLst>
              <a:ext uri="{FF2B5EF4-FFF2-40B4-BE49-F238E27FC236}">
                <a16:creationId xmlns:a16="http://schemas.microsoft.com/office/drawing/2014/main" id="{F81053B9-2045-8E8C-3D81-43E469AD0137}"/>
              </a:ext>
            </a:extLst>
          </p:cNvPr>
          <p:cNvSpPr/>
          <p:nvPr/>
        </p:nvSpPr>
        <p:spPr>
          <a:xfrm>
            <a:off x="3712132" y="3629085"/>
            <a:ext cx="235348" cy="49802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88" name="TextBox 87">
            <a:extLst>
              <a:ext uri="{FF2B5EF4-FFF2-40B4-BE49-F238E27FC236}">
                <a16:creationId xmlns:a16="http://schemas.microsoft.com/office/drawing/2014/main" id="{63D1677E-1C8C-A8AD-B761-209574B34C8D}"/>
              </a:ext>
            </a:extLst>
          </p:cNvPr>
          <p:cNvSpPr txBox="1"/>
          <p:nvPr/>
        </p:nvSpPr>
        <p:spPr>
          <a:xfrm>
            <a:off x="4350087" y="3601097"/>
            <a:ext cx="1349576" cy="553998"/>
          </a:xfrm>
          <a:prstGeom prst="rect">
            <a:avLst/>
          </a:prstGeom>
          <a:noFill/>
        </p:spPr>
        <p:txBody>
          <a:bodyPr wrap="square" rtlCol="0">
            <a:spAutoFit/>
          </a:bodyPr>
          <a:lstStyle/>
          <a:p>
            <a:pPr algn="ctr"/>
            <a:r>
              <a:rPr lang="en-US" sz="1000" b="1">
                <a:latin typeface="Montserrat" panose="00000500000000000000" pitchFamily="2" charset="0"/>
              </a:rPr>
              <a:t>Module 2:</a:t>
            </a:r>
          </a:p>
          <a:p>
            <a:pPr algn="ctr"/>
            <a:r>
              <a:rPr lang="en-US" sz="1000" b="1">
                <a:latin typeface="Montserrat" panose="00000500000000000000" pitchFamily="2" charset="0"/>
              </a:rPr>
              <a:t>PPP Appraisal and Structuring</a:t>
            </a:r>
          </a:p>
        </p:txBody>
      </p:sp>
      <p:sp>
        <p:nvSpPr>
          <p:cNvPr id="89" name="TextBox 88">
            <a:extLst>
              <a:ext uri="{FF2B5EF4-FFF2-40B4-BE49-F238E27FC236}">
                <a16:creationId xmlns:a16="http://schemas.microsoft.com/office/drawing/2014/main" id="{32B0545B-C98D-19F4-EE04-41A2AE19BBC9}"/>
              </a:ext>
            </a:extLst>
          </p:cNvPr>
          <p:cNvSpPr txBox="1"/>
          <p:nvPr/>
        </p:nvSpPr>
        <p:spPr>
          <a:xfrm>
            <a:off x="4083027" y="4632731"/>
            <a:ext cx="1883696" cy="400110"/>
          </a:xfrm>
          <a:prstGeom prst="rect">
            <a:avLst/>
          </a:prstGeom>
          <a:noFill/>
        </p:spPr>
        <p:txBody>
          <a:bodyPr wrap="square" rtlCol="0">
            <a:spAutoFit/>
          </a:bodyPr>
          <a:lstStyle/>
          <a:p>
            <a:pPr algn="ctr"/>
            <a:r>
              <a:rPr lang="en-US" sz="1000" b="1">
                <a:latin typeface="Montserrat" panose="00000500000000000000" pitchFamily="2" charset="0"/>
              </a:rPr>
              <a:t>Module 3:</a:t>
            </a:r>
          </a:p>
          <a:p>
            <a:pPr algn="ctr"/>
            <a:r>
              <a:rPr lang="en-US" sz="1000" b="1">
                <a:latin typeface="Montserrat" panose="00000500000000000000" pitchFamily="2" charset="0"/>
              </a:rPr>
              <a:t>Transaction</a:t>
            </a:r>
          </a:p>
        </p:txBody>
      </p:sp>
      <p:sp>
        <p:nvSpPr>
          <p:cNvPr id="90" name="TextBox 89">
            <a:extLst>
              <a:ext uri="{FF2B5EF4-FFF2-40B4-BE49-F238E27FC236}">
                <a16:creationId xmlns:a16="http://schemas.microsoft.com/office/drawing/2014/main" id="{F342813E-7F52-EE1E-CED8-30079A3D62DB}"/>
              </a:ext>
            </a:extLst>
          </p:cNvPr>
          <p:cNvSpPr txBox="1"/>
          <p:nvPr/>
        </p:nvSpPr>
        <p:spPr>
          <a:xfrm>
            <a:off x="4083027" y="5575231"/>
            <a:ext cx="1883696" cy="400110"/>
          </a:xfrm>
          <a:prstGeom prst="rect">
            <a:avLst/>
          </a:prstGeom>
          <a:noFill/>
        </p:spPr>
        <p:txBody>
          <a:bodyPr wrap="square" rtlCol="0">
            <a:spAutoFit/>
          </a:bodyPr>
          <a:lstStyle/>
          <a:p>
            <a:pPr algn="ctr"/>
            <a:r>
              <a:rPr lang="en-US" sz="1000" b="1">
                <a:latin typeface="Montserrat" panose="00000500000000000000" pitchFamily="2" charset="0"/>
              </a:rPr>
              <a:t>Module 4:</a:t>
            </a:r>
          </a:p>
          <a:p>
            <a:pPr algn="ctr"/>
            <a:r>
              <a:rPr lang="en-US" sz="1000" b="1">
                <a:latin typeface="Montserrat" panose="00000500000000000000" pitchFamily="2" charset="0"/>
              </a:rPr>
              <a:t>Contract Management</a:t>
            </a:r>
          </a:p>
        </p:txBody>
      </p:sp>
      <p:sp>
        <p:nvSpPr>
          <p:cNvPr id="91" name="Right Brace 90">
            <a:extLst>
              <a:ext uri="{FF2B5EF4-FFF2-40B4-BE49-F238E27FC236}">
                <a16:creationId xmlns:a16="http://schemas.microsoft.com/office/drawing/2014/main" id="{9C48CBAD-B0D7-DE58-C527-915C8AA33E4F}"/>
              </a:ext>
            </a:extLst>
          </p:cNvPr>
          <p:cNvSpPr/>
          <p:nvPr/>
        </p:nvSpPr>
        <p:spPr>
          <a:xfrm>
            <a:off x="3712132" y="4514766"/>
            <a:ext cx="235348" cy="66403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92" name="Right Brace 91">
            <a:extLst>
              <a:ext uri="{FF2B5EF4-FFF2-40B4-BE49-F238E27FC236}">
                <a16:creationId xmlns:a16="http://schemas.microsoft.com/office/drawing/2014/main" id="{BEDAB651-6F70-AA79-D399-C3D68C5AE7EC}"/>
              </a:ext>
            </a:extLst>
          </p:cNvPr>
          <p:cNvSpPr/>
          <p:nvPr/>
        </p:nvSpPr>
        <p:spPr>
          <a:xfrm>
            <a:off x="3712132" y="5631210"/>
            <a:ext cx="235348" cy="30848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93" name="TextBox 92">
            <a:extLst>
              <a:ext uri="{FF2B5EF4-FFF2-40B4-BE49-F238E27FC236}">
                <a16:creationId xmlns:a16="http://schemas.microsoft.com/office/drawing/2014/main" id="{DCB5CA0A-C423-8A35-4281-A0A060D23496}"/>
              </a:ext>
            </a:extLst>
          </p:cNvPr>
          <p:cNvSpPr txBox="1"/>
          <p:nvPr/>
        </p:nvSpPr>
        <p:spPr>
          <a:xfrm>
            <a:off x="6666768" y="3770272"/>
            <a:ext cx="1253610" cy="553998"/>
          </a:xfrm>
          <a:prstGeom prst="rect">
            <a:avLst/>
          </a:prstGeom>
          <a:noFill/>
        </p:spPr>
        <p:txBody>
          <a:bodyPr wrap="square" rtlCol="0">
            <a:spAutoFit/>
          </a:bodyPr>
          <a:lstStyle/>
          <a:p>
            <a:pPr algn="ctr"/>
            <a:r>
              <a:rPr lang="en-US" sz="1000" b="1">
                <a:latin typeface="Montserrat" panose="00000500000000000000" pitchFamily="2" charset="0"/>
              </a:rPr>
              <a:t>Module 5:</a:t>
            </a:r>
          </a:p>
          <a:p>
            <a:pPr algn="ctr"/>
            <a:r>
              <a:rPr lang="en-US" sz="1000" b="1">
                <a:latin typeface="Montserrat" panose="00000500000000000000" pitchFamily="2" charset="0"/>
              </a:rPr>
              <a:t>Transparency and Auditing</a:t>
            </a:r>
          </a:p>
        </p:txBody>
      </p:sp>
      <p:sp>
        <p:nvSpPr>
          <p:cNvPr id="94" name="Right Brace 93">
            <a:extLst>
              <a:ext uri="{FF2B5EF4-FFF2-40B4-BE49-F238E27FC236}">
                <a16:creationId xmlns:a16="http://schemas.microsoft.com/office/drawing/2014/main" id="{AFEDC389-BF91-6EE7-6C80-21F3FBA887D2}"/>
              </a:ext>
            </a:extLst>
          </p:cNvPr>
          <p:cNvSpPr/>
          <p:nvPr/>
        </p:nvSpPr>
        <p:spPr>
          <a:xfrm>
            <a:off x="3712132" y="2192835"/>
            <a:ext cx="235348" cy="1048591"/>
          </a:xfrm>
          <a:prstGeom prst="rightBrace">
            <a:avLst>
              <a:gd name="adj1" fmla="val 8333"/>
              <a:gd name="adj2" fmla="val 5091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Right Brace 94">
            <a:extLst>
              <a:ext uri="{FF2B5EF4-FFF2-40B4-BE49-F238E27FC236}">
                <a16:creationId xmlns:a16="http://schemas.microsoft.com/office/drawing/2014/main" id="{C7118E74-E962-354C-9274-2C1580C189A9}"/>
              </a:ext>
            </a:extLst>
          </p:cNvPr>
          <p:cNvSpPr/>
          <p:nvPr/>
        </p:nvSpPr>
        <p:spPr>
          <a:xfrm>
            <a:off x="6168195" y="2225331"/>
            <a:ext cx="235347" cy="3614416"/>
          </a:xfrm>
          <a:prstGeom prst="rightBrace">
            <a:avLst>
              <a:gd name="adj1" fmla="val 8333"/>
              <a:gd name="adj2" fmla="val 5091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6" name="Group 75">
            <a:extLst>
              <a:ext uri="{FF2B5EF4-FFF2-40B4-BE49-F238E27FC236}">
                <a16:creationId xmlns:a16="http://schemas.microsoft.com/office/drawing/2014/main" id="{C556784D-5881-87D2-0615-379F28A55218}"/>
              </a:ext>
            </a:extLst>
          </p:cNvPr>
          <p:cNvGrpSpPr/>
          <p:nvPr/>
        </p:nvGrpSpPr>
        <p:grpSpPr>
          <a:xfrm>
            <a:off x="294173" y="2173806"/>
            <a:ext cx="3070897" cy="3806867"/>
            <a:chOff x="294173" y="2173806"/>
            <a:chExt cx="3070897" cy="3806867"/>
          </a:xfrm>
        </p:grpSpPr>
        <p:cxnSp>
          <p:nvCxnSpPr>
            <p:cNvPr id="75" name="Straight Arrow Connector 74">
              <a:extLst>
                <a:ext uri="{FF2B5EF4-FFF2-40B4-BE49-F238E27FC236}">
                  <a16:creationId xmlns:a16="http://schemas.microsoft.com/office/drawing/2014/main" id="{02669AD1-3D09-3F44-4906-7FAB7FCF56FA}"/>
                </a:ext>
              </a:extLst>
            </p:cNvPr>
            <p:cNvCxnSpPr>
              <a:cxnSpLocks/>
            </p:cNvCxnSpPr>
            <p:nvPr/>
          </p:nvCxnSpPr>
          <p:spPr>
            <a:xfrm>
              <a:off x="1952484" y="4606127"/>
              <a:ext cx="0" cy="487668"/>
            </a:xfrm>
            <a:prstGeom prst="straightConnector1">
              <a:avLst/>
            </a:prstGeom>
            <a:ln w="19050">
              <a:solidFill>
                <a:schemeClr val="tx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5D0D1A3E-FA22-A948-29D2-E6E7FB965A84}"/>
                </a:ext>
              </a:extLst>
            </p:cNvPr>
            <p:cNvSpPr/>
            <p:nvPr/>
          </p:nvSpPr>
          <p:spPr>
            <a:xfrm>
              <a:off x="1358124" y="2173806"/>
              <a:ext cx="1188720" cy="365760"/>
            </a:xfrm>
            <a:prstGeom prst="rect">
              <a:avLst/>
            </a:prstGeom>
            <a:solidFill>
              <a:srgbClr val="5C305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b="1">
                  <a:latin typeface="Montserrat" panose="00000500000000000000" pitchFamily="2" charset="0"/>
                </a:rPr>
                <a:t>Identify project</a:t>
              </a:r>
            </a:p>
          </p:txBody>
        </p:sp>
        <p:sp>
          <p:nvSpPr>
            <p:cNvPr id="46" name="Rectangle 45">
              <a:extLst>
                <a:ext uri="{FF2B5EF4-FFF2-40B4-BE49-F238E27FC236}">
                  <a16:creationId xmlns:a16="http://schemas.microsoft.com/office/drawing/2014/main" id="{82E38096-8816-A046-A9FD-CF77FA80D0AB}"/>
                </a:ext>
              </a:extLst>
            </p:cNvPr>
            <p:cNvSpPr/>
            <p:nvPr/>
          </p:nvSpPr>
          <p:spPr>
            <a:xfrm>
              <a:off x="1358124" y="2941255"/>
              <a:ext cx="1188720" cy="365760"/>
            </a:xfrm>
            <a:prstGeom prst="rect">
              <a:avLst/>
            </a:prstGeom>
            <a:solidFill>
              <a:srgbClr val="5C305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b="1">
                  <a:latin typeface="Montserrat" panose="00000500000000000000" pitchFamily="2" charset="0"/>
                </a:rPr>
                <a:t>Screen project as PPP</a:t>
              </a:r>
            </a:p>
          </p:txBody>
        </p:sp>
        <p:sp>
          <p:nvSpPr>
            <p:cNvPr id="50" name="TextBox 49">
              <a:extLst>
                <a:ext uri="{FF2B5EF4-FFF2-40B4-BE49-F238E27FC236}">
                  <a16:creationId xmlns:a16="http://schemas.microsoft.com/office/drawing/2014/main" id="{7E77E12C-CB66-B4BD-B7D5-6EC4E7CBA367}"/>
                </a:ext>
              </a:extLst>
            </p:cNvPr>
            <p:cNvSpPr txBox="1"/>
            <p:nvPr/>
          </p:nvSpPr>
          <p:spPr>
            <a:xfrm>
              <a:off x="294173" y="2539566"/>
              <a:ext cx="924424" cy="400110"/>
            </a:xfrm>
            <a:prstGeom prst="rect">
              <a:avLst/>
            </a:prstGeom>
            <a:noFill/>
          </p:spPr>
          <p:txBody>
            <a:bodyPr wrap="square" rtlCol="0">
              <a:spAutoFit/>
            </a:bodyPr>
            <a:lstStyle/>
            <a:p>
              <a:pPr algn="ctr"/>
              <a:r>
                <a:rPr lang="en-US" sz="1000">
                  <a:solidFill>
                    <a:schemeClr val="tx1">
                      <a:lumMod val="65000"/>
                      <a:lumOff val="35000"/>
                    </a:schemeClr>
                  </a:solidFill>
                  <a:latin typeface="Montserrat" panose="00000500000000000000" pitchFamily="2" charset="0"/>
                </a:rPr>
                <a:t>Exit </a:t>
              </a:r>
            </a:p>
            <a:p>
              <a:pPr algn="ctr"/>
              <a:r>
                <a:rPr lang="en-US" sz="1000">
                  <a:solidFill>
                    <a:schemeClr val="tx1">
                      <a:lumMod val="65000"/>
                      <a:lumOff val="35000"/>
                    </a:schemeClr>
                  </a:solidFill>
                  <a:latin typeface="Montserrat" panose="00000500000000000000" pitchFamily="2" charset="0"/>
                </a:rPr>
                <a:t>process</a:t>
              </a:r>
            </a:p>
          </p:txBody>
        </p:sp>
        <p:sp>
          <p:nvSpPr>
            <p:cNvPr id="53" name="TextBox 52">
              <a:extLst>
                <a:ext uri="{FF2B5EF4-FFF2-40B4-BE49-F238E27FC236}">
                  <a16:creationId xmlns:a16="http://schemas.microsoft.com/office/drawing/2014/main" id="{F2F89363-8CF0-FBF2-0A1B-9C133755991B}"/>
                </a:ext>
              </a:extLst>
            </p:cNvPr>
            <p:cNvSpPr txBox="1"/>
            <p:nvPr/>
          </p:nvSpPr>
          <p:spPr>
            <a:xfrm>
              <a:off x="418296" y="3272661"/>
              <a:ext cx="676178" cy="400110"/>
            </a:xfrm>
            <a:prstGeom prst="rect">
              <a:avLst/>
            </a:prstGeom>
            <a:noFill/>
          </p:spPr>
          <p:txBody>
            <a:bodyPr wrap="square" rtlCol="0">
              <a:spAutoFit/>
            </a:bodyPr>
            <a:lstStyle/>
            <a:p>
              <a:pPr algn="ctr"/>
              <a:r>
                <a:rPr lang="en-US" sz="1000">
                  <a:solidFill>
                    <a:schemeClr val="tx1">
                      <a:lumMod val="65000"/>
                      <a:lumOff val="35000"/>
                    </a:schemeClr>
                  </a:solidFill>
                  <a:latin typeface="Montserrat" panose="00000500000000000000" pitchFamily="2" charset="0"/>
                </a:rPr>
                <a:t>Other options</a:t>
              </a:r>
            </a:p>
          </p:txBody>
        </p:sp>
        <p:cxnSp>
          <p:nvCxnSpPr>
            <p:cNvPr id="56" name="Straight Arrow Connector 55">
              <a:extLst>
                <a:ext uri="{FF2B5EF4-FFF2-40B4-BE49-F238E27FC236}">
                  <a16:creationId xmlns:a16="http://schemas.microsoft.com/office/drawing/2014/main" id="{4865CDEC-E517-9E6F-F069-EC529411A450}"/>
                </a:ext>
              </a:extLst>
            </p:cNvPr>
            <p:cNvCxnSpPr>
              <a:cxnSpLocks/>
              <a:stCxn id="54" idx="3"/>
              <a:endCxn id="55" idx="1"/>
            </p:cNvCxnSpPr>
            <p:nvPr/>
          </p:nvCxnSpPr>
          <p:spPr>
            <a:xfrm>
              <a:off x="1667056" y="3841981"/>
              <a:ext cx="509294" cy="1508"/>
            </a:xfrm>
            <a:prstGeom prst="straightConnector1">
              <a:avLst/>
            </a:prstGeom>
            <a:ln w="19050" cmpd="sng">
              <a:solidFill>
                <a:schemeClr val="tx1">
                  <a:lumMod val="50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6A1D8B79-0C19-31BE-497B-35586FC757F0}"/>
                </a:ext>
              </a:extLst>
            </p:cNvPr>
            <p:cNvSpPr txBox="1"/>
            <p:nvPr/>
          </p:nvSpPr>
          <p:spPr>
            <a:xfrm>
              <a:off x="418296" y="4032539"/>
              <a:ext cx="676178" cy="400110"/>
            </a:xfrm>
            <a:prstGeom prst="rect">
              <a:avLst/>
            </a:prstGeom>
            <a:noFill/>
          </p:spPr>
          <p:txBody>
            <a:bodyPr wrap="square" rtlCol="0">
              <a:spAutoFit/>
            </a:bodyPr>
            <a:lstStyle/>
            <a:p>
              <a:pPr algn="ctr"/>
              <a:r>
                <a:rPr lang="en-US" sz="1000">
                  <a:solidFill>
                    <a:schemeClr val="tx1">
                      <a:lumMod val="65000"/>
                      <a:lumOff val="35000"/>
                    </a:schemeClr>
                  </a:solidFill>
                  <a:latin typeface="Montserrat" panose="00000500000000000000" pitchFamily="2" charset="0"/>
                </a:rPr>
                <a:t>Other options</a:t>
              </a:r>
            </a:p>
          </p:txBody>
        </p:sp>
        <p:sp>
          <p:nvSpPr>
            <p:cNvPr id="54" name="Rectangle 53">
              <a:extLst>
                <a:ext uri="{FF2B5EF4-FFF2-40B4-BE49-F238E27FC236}">
                  <a16:creationId xmlns:a16="http://schemas.microsoft.com/office/drawing/2014/main" id="{C3181C58-3888-38DE-C589-98D35D4DE227}"/>
                </a:ext>
              </a:extLst>
            </p:cNvPr>
            <p:cNvSpPr/>
            <p:nvPr/>
          </p:nvSpPr>
          <p:spPr>
            <a:xfrm>
              <a:off x="478336" y="3659101"/>
              <a:ext cx="1188720" cy="365760"/>
            </a:xfrm>
            <a:prstGeom prst="rect">
              <a:avLst/>
            </a:prstGeom>
            <a:solidFill>
              <a:srgbClr val="5C305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b="1">
                  <a:latin typeface="Montserrat" panose="00000500000000000000" pitchFamily="2" charset="0"/>
                </a:rPr>
                <a:t>Appraise PPP</a:t>
              </a:r>
            </a:p>
          </p:txBody>
        </p:sp>
        <p:sp>
          <p:nvSpPr>
            <p:cNvPr id="55" name="Rectangle 54">
              <a:extLst>
                <a:ext uri="{FF2B5EF4-FFF2-40B4-BE49-F238E27FC236}">
                  <a16:creationId xmlns:a16="http://schemas.microsoft.com/office/drawing/2014/main" id="{2DDC9EF4-F141-4E5C-6A02-21F73B03FD39}"/>
                </a:ext>
              </a:extLst>
            </p:cNvPr>
            <p:cNvSpPr/>
            <p:nvPr/>
          </p:nvSpPr>
          <p:spPr>
            <a:xfrm>
              <a:off x="2176350" y="3660609"/>
              <a:ext cx="1188720" cy="365760"/>
            </a:xfrm>
            <a:prstGeom prst="rect">
              <a:avLst/>
            </a:prstGeom>
            <a:solidFill>
              <a:srgbClr val="5C305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b="1">
                  <a:latin typeface="Montserrat" panose="00000500000000000000" pitchFamily="2" charset="0"/>
                </a:rPr>
                <a:t>Structure PPP</a:t>
              </a:r>
            </a:p>
          </p:txBody>
        </p:sp>
        <p:cxnSp>
          <p:nvCxnSpPr>
            <p:cNvPr id="59" name="Straight Arrow Connector 58">
              <a:extLst>
                <a:ext uri="{FF2B5EF4-FFF2-40B4-BE49-F238E27FC236}">
                  <a16:creationId xmlns:a16="http://schemas.microsoft.com/office/drawing/2014/main" id="{85C6D1E7-8A1E-1F8E-9E3F-0902AA4CF2D3}"/>
                </a:ext>
              </a:extLst>
            </p:cNvPr>
            <p:cNvCxnSpPr>
              <a:cxnSpLocks/>
              <a:stCxn id="69" idx="2"/>
              <a:endCxn id="70" idx="0"/>
            </p:cNvCxnSpPr>
            <p:nvPr/>
          </p:nvCxnSpPr>
          <p:spPr>
            <a:xfrm>
              <a:off x="1952485" y="3634262"/>
              <a:ext cx="0" cy="487668"/>
            </a:xfrm>
            <a:prstGeom prst="straightConnector1">
              <a:avLst/>
            </a:prstGeom>
            <a:ln w="19050">
              <a:solidFill>
                <a:schemeClr val="tx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BB2DC52D-B7A5-9CE0-2179-89EAC3D94B4A}"/>
                </a:ext>
              </a:extLst>
            </p:cNvPr>
            <p:cNvSpPr/>
            <p:nvPr/>
          </p:nvSpPr>
          <p:spPr>
            <a:xfrm>
              <a:off x="1358124" y="4423247"/>
              <a:ext cx="1188720" cy="365760"/>
            </a:xfrm>
            <a:prstGeom prst="rect">
              <a:avLst/>
            </a:prstGeom>
            <a:solidFill>
              <a:srgbClr val="5C305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b="1">
                  <a:latin typeface="Montserrat" panose="00000500000000000000" pitchFamily="2" charset="0"/>
                </a:rPr>
                <a:t>Draft PPP contract</a:t>
              </a:r>
            </a:p>
          </p:txBody>
        </p:sp>
        <p:sp>
          <p:nvSpPr>
            <p:cNvPr id="64" name="TextBox 63">
              <a:extLst>
                <a:ext uri="{FF2B5EF4-FFF2-40B4-BE49-F238E27FC236}">
                  <a16:creationId xmlns:a16="http://schemas.microsoft.com/office/drawing/2014/main" id="{AE0BC958-275C-106D-6B49-0C168CE35369}"/>
                </a:ext>
              </a:extLst>
            </p:cNvPr>
            <p:cNvSpPr txBox="1"/>
            <p:nvPr/>
          </p:nvSpPr>
          <p:spPr>
            <a:xfrm>
              <a:off x="418296" y="5214670"/>
              <a:ext cx="766102" cy="400110"/>
            </a:xfrm>
            <a:prstGeom prst="rect">
              <a:avLst/>
            </a:prstGeom>
            <a:noFill/>
          </p:spPr>
          <p:txBody>
            <a:bodyPr wrap="square" rtlCol="0">
              <a:spAutoFit/>
            </a:bodyPr>
            <a:lstStyle/>
            <a:p>
              <a:pPr algn="ctr"/>
              <a:r>
                <a:rPr lang="en-US" sz="1000">
                  <a:solidFill>
                    <a:schemeClr val="tx1">
                      <a:lumMod val="65000"/>
                      <a:lumOff val="35000"/>
                    </a:schemeClr>
                  </a:solidFill>
                  <a:latin typeface="Montserrat" panose="00000500000000000000" pitchFamily="2" charset="0"/>
                </a:rPr>
                <a:t>Exit PPP process</a:t>
              </a:r>
            </a:p>
          </p:txBody>
        </p:sp>
        <p:sp>
          <p:nvSpPr>
            <p:cNvPr id="65" name="Rectangle 64">
              <a:extLst>
                <a:ext uri="{FF2B5EF4-FFF2-40B4-BE49-F238E27FC236}">
                  <a16:creationId xmlns:a16="http://schemas.microsoft.com/office/drawing/2014/main" id="{92088EBE-1656-889F-630D-DCE5FCC9BD4B}"/>
                </a:ext>
              </a:extLst>
            </p:cNvPr>
            <p:cNvSpPr/>
            <p:nvPr/>
          </p:nvSpPr>
          <p:spPr>
            <a:xfrm>
              <a:off x="1358124" y="5614913"/>
              <a:ext cx="1188720" cy="365760"/>
            </a:xfrm>
            <a:prstGeom prst="rect">
              <a:avLst/>
            </a:prstGeom>
            <a:solidFill>
              <a:srgbClr val="5C305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b="1">
                  <a:latin typeface="Montserrat" panose="00000500000000000000" pitchFamily="2" charset="0"/>
                </a:rPr>
                <a:t>Manage contract</a:t>
              </a:r>
            </a:p>
          </p:txBody>
        </p:sp>
        <p:sp>
          <p:nvSpPr>
            <p:cNvPr id="67" name="Rectangle 66">
              <a:extLst>
                <a:ext uri="{FF2B5EF4-FFF2-40B4-BE49-F238E27FC236}">
                  <a16:creationId xmlns:a16="http://schemas.microsoft.com/office/drawing/2014/main" id="{AF10C672-001B-75FB-43DF-279A093BBF8C}"/>
                </a:ext>
              </a:extLst>
            </p:cNvPr>
            <p:cNvSpPr/>
            <p:nvPr/>
          </p:nvSpPr>
          <p:spPr>
            <a:xfrm>
              <a:off x="1358124" y="4849961"/>
              <a:ext cx="1188720" cy="365760"/>
            </a:xfrm>
            <a:prstGeom prst="rect">
              <a:avLst/>
            </a:prstGeom>
            <a:solidFill>
              <a:srgbClr val="5C305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b="1">
                  <a:latin typeface="Montserrat" panose="00000500000000000000" pitchFamily="2" charset="0"/>
                </a:rPr>
                <a:t>Manage PPP transaction</a:t>
              </a:r>
            </a:p>
          </p:txBody>
        </p:sp>
        <p:sp>
          <p:nvSpPr>
            <p:cNvPr id="68" name="Rectangle 67">
              <a:extLst>
                <a:ext uri="{FF2B5EF4-FFF2-40B4-BE49-F238E27FC236}">
                  <a16:creationId xmlns:a16="http://schemas.microsoft.com/office/drawing/2014/main" id="{00CC6497-0BA8-F1AC-61FA-B15A4A48E77F}"/>
                </a:ext>
              </a:extLst>
            </p:cNvPr>
            <p:cNvSpPr/>
            <p:nvPr/>
          </p:nvSpPr>
          <p:spPr>
            <a:xfrm>
              <a:off x="1358124" y="2600520"/>
              <a:ext cx="1188720" cy="27978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Montserrat" panose="00000500000000000000" pitchFamily="2" charset="0"/>
                </a:rPr>
                <a:t>Select project</a:t>
              </a:r>
            </a:p>
          </p:txBody>
        </p:sp>
        <p:sp>
          <p:nvSpPr>
            <p:cNvPr id="69" name="Rectangle 68">
              <a:extLst>
                <a:ext uri="{FF2B5EF4-FFF2-40B4-BE49-F238E27FC236}">
                  <a16:creationId xmlns:a16="http://schemas.microsoft.com/office/drawing/2014/main" id="{66D14B5E-3409-5D67-E89B-4CB19DE0E65F}"/>
                </a:ext>
              </a:extLst>
            </p:cNvPr>
            <p:cNvSpPr/>
            <p:nvPr/>
          </p:nvSpPr>
          <p:spPr>
            <a:xfrm>
              <a:off x="1256640" y="3367969"/>
              <a:ext cx="1391689" cy="26629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Montserrat" panose="00000500000000000000" pitchFamily="2" charset="0"/>
                </a:rPr>
                <a:t>Prepare as PPP</a:t>
              </a:r>
            </a:p>
          </p:txBody>
        </p:sp>
        <p:sp>
          <p:nvSpPr>
            <p:cNvPr id="70" name="Rectangle 69">
              <a:extLst>
                <a:ext uri="{FF2B5EF4-FFF2-40B4-BE49-F238E27FC236}">
                  <a16:creationId xmlns:a16="http://schemas.microsoft.com/office/drawing/2014/main" id="{47641714-F98B-8AF5-A71D-2F949E8896B1}"/>
                </a:ext>
              </a:extLst>
            </p:cNvPr>
            <p:cNvSpPr/>
            <p:nvPr/>
          </p:nvSpPr>
          <p:spPr>
            <a:xfrm>
              <a:off x="1256640" y="4121930"/>
              <a:ext cx="1391689" cy="2403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Montserrat" panose="00000500000000000000" pitchFamily="2" charset="0"/>
                </a:rPr>
                <a:t>Proceed as PPP</a:t>
              </a:r>
            </a:p>
          </p:txBody>
        </p:sp>
        <p:sp>
          <p:nvSpPr>
            <p:cNvPr id="71" name="Rectangle 70">
              <a:extLst>
                <a:ext uri="{FF2B5EF4-FFF2-40B4-BE49-F238E27FC236}">
                  <a16:creationId xmlns:a16="http://schemas.microsoft.com/office/drawing/2014/main" id="{53867120-66D8-DD71-5E44-1359C3BB8C60}"/>
                </a:ext>
              </a:extLst>
            </p:cNvPr>
            <p:cNvSpPr/>
            <p:nvPr/>
          </p:nvSpPr>
          <p:spPr>
            <a:xfrm>
              <a:off x="1290701" y="5276675"/>
              <a:ext cx="1323567" cy="2772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Montserrat" panose="00000500000000000000" pitchFamily="2" charset="0"/>
                </a:rPr>
                <a:t>Sign contract</a:t>
              </a:r>
            </a:p>
          </p:txBody>
        </p:sp>
        <p:cxnSp>
          <p:nvCxnSpPr>
            <p:cNvPr id="29" name="Straight Arrow Connector 28">
              <a:extLst>
                <a:ext uri="{FF2B5EF4-FFF2-40B4-BE49-F238E27FC236}">
                  <a16:creationId xmlns:a16="http://schemas.microsoft.com/office/drawing/2014/main" id="{8BCAA534-53B1-FE51-BD18-5AABFBDFD369}"/>
                </a:ext>
              </a:extLst>
            </p:cNvPr>
            <p:cNvCxnSpPr>
              <a:cxnSpLocks/>
            </p:cNvCxnSpPr>
            <p:nvPr/>
          </p:nvCxnSpPr>
          <p:spPr>
            <a:xfrm flipH="1">
              <a:off x="1152980" y="4231776"/>
              <a:ext cx="62835" cy="0"/>
            </a:xfrm>
            <a:prstGeom prst="straightConnector1">
              <a:avLst/>
            </a:prstGeom>
            <a:ln w="19050">
              <a:solidFill>
                <a:schemeClr val="bg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B3F6828-8362-23BD-1FF6-8531BC7C3801}"/>
                </a:ext>
              </a:extLst>
            </p:cNvPr>
            <p:cNvCxnSpPr>
              <a:cxnSpLocks/>
            </p:cNvCxnSpPr>
            <p:nvPr/>
          </p:nvCxnSpPr>
          <p:spPr>
            <a:xfrm>
              <a:off x="1952484" y="2847971"/>
              <a:ext cx="0" cy="64660"/>
            </a:xfrm>
            <a:prstGeom prst="straightConnector1">
              <a:avLst/>
            </a:prstGeom>
            <a:ln w="19050">
              <a:solidFill>
                <a:schemeClr val="tx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E00E303-EFB1-7CF0-4B9C-1F524313149F}"/>
                </a:ext>
              </a:extLst>
            </p:cNvPr>
            <p:cNvCxnSpPr>
              <a:cxnSpLocks/>
            </p:cNvCxnSpPr>
            <p:nvPr/>
          </p:nvCxnSpPr>
          <p:spPr>
            <a:xfrm>
              <a:off x="1952484" y="2610301"/>
              <a:ext cx="0" cy="64660"/>
            </a:xfrm>
            <a:prstGeom prst="straightConnector1">
              <a:avLst/>
            </a:prstGeom>
            <a:ln w="19050">
              <a:solidFill>
                <a:schemeClr val="tx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351BA4C-7680-987B-6ED3-B62B17BC5916}"/>
                </a:ext>
              </a:extLst>
            </p:cNvPr>
            <p:cNvCxnSpPr>
              <a:cxnSpLocks/>
            </p:cNvCxnSpPr>
            <p:nvPr/>
          </p:nvCxnSpPr>
          <p:spPr>
            <a:xfrm>
              <a:off x="1952484" y="3364340"/>
              <a:ext cx="0" cy="64660"/>
            </a:xfrm>
            <a:prstGeom prst="straightConnector1">
              <a:avLst/>
            </a:prstGeom>
            <a:ln w="19050">
              <a:solidFill>
                <a:schemeClr val="tx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59E5BA8-A48A-CBAC-B09D-2CBB731BB1B1}"/>
                </a:ext>
              </a:extLst>
            </p:cNvPr>
            <p:cNvCxnSpPr>
              <a:cxnSpLocks/>
            </p:cNvCxnSpPr>
            <p:nvPr/>
          </p:nvCxnSpPr>
          <p:spPr>
            <a:xfrm>
              <a:off x="1952484" y="4329963"/>
              <a:ext cx="0" cy="64660"/>
            </a:xfrm>
            <a:prstGeom prst="straightConnector1">
              <a:avLst/>
            </a:prstGeom>
            <a:ln w="19050">
              <a:solidFill>
                <a:schemeClr val="tx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2A8A7FA-A564-4803-E727-6318E96A22BB}"/>
                </a:ext>
              </a:extLst>
            </p:cNvPr>
            <p:cNvCxnSpPr>
              <a:cxnSpLocks/>
            </p:cNvCxnSpPr>
            <p:nvPr/>
          </p:nvCxnSpPr>
          <p:spPr>
            <a:xfrm>
              <a:off x="1952484" y="5276675"/>
              <a:ext cx="0" cy="64660"/>
            </a:xfrm>
            <a:prstGeom prst="straightConnector1">
              <a:avLst/>
            </a:prstGeom>
            <a:ln w="19050">
              <a:solidFill>
                <a:schemeClr val="tx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7510D6B-E3D3-24CD-049B-2401FF4D4F57}"/>
                </a:ext>
              </a:extLst>
            </p:cNvPr>
            <p:cNvCxnSpPr>
              <a:cxnSpLocks/>
            </p:cNvCxnSpPr>
            <p:nvPr/>
          </p:nvCxnSpPr>
          <p:spPr>
            <a:xfrm>
              <a:off x="1952484" y="5510571"/>
              <a:ext cx="0" cy="64660"/>
            </a:xfrm>
            <a:prstGeom prst="straightConnector1">
              <a:avLst/>
            </a:prstGeom>
            <a:ln w="19050">
              <a:solidFill>
                <a:schemeClr val="tx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D2B42486-77BF-0DDA-32DD-95659DA227CE}"/>
                </a:ext>
              </a:extLst>
            </p:cNvPr>
            <p:cNvCxnSpPr>
              <a:cxnSpLocks/>
            </p:cNvCxnSpPr>
            <p:nvPr/>
          </p:nvCxnSpPr>
          <p:spPr>
            <a:xfrm flipH="1">
              <a:off x="1152980" y="2739621"/>
              <a:ext cx="62835" cy="0"/>
            </a:xfrm>
            <a:prstGeom prst="straightConnector1">
              <a:avLst/>
            </a:prstGeom>
            <a:ln w="19050">
              <a:solidFill>
                <a:schemeClr val="bg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5C4E3231-595D-E502-0071-A20950D1B8FA}"/>
                </a:ext>
              </a:extLst>
            </p:cNvPr>
            <p:cNvCxnSpPr>
              <a:cxnSpLocks/>
            </p:cNvCxnSpPr>
            <p:nvPr/>
          </p:nvCxnSpPr>
          <p:spPr>
            <a:xfrm flipH="1">
              <a:off x="1151133" y="3483424"/>
              <a:ext cx="62835" cy="0"/>
            </a:xfrm>
            <a:prstGeom prst="straightConnector1">
              <a:avLst/>
            </a:prstGeom>
            <a:ln w="19050">
              <a:solidFill>
                <a:schemeClr val="bg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2AC7C11E-EB53-0F89-9ACD-6E83AA7A3E87}"/>
                </a:ext>
              </a:extLst>
            </p:cNvPr>
            <p:cNvCxnSpPr>
              <a:cxnSpLocks/>
            </p:cNvCxnSpPr>
            <p:nvPr/>
          </p:nvCxnSpPr>
          <p:spPr>
            <a:xfrm flipH="1">
              <a:off x="1167055" y="5416857"/>
              <a:ext cx="62835" cy="0"/>
            </a:xfrm>
            <a:prstGeom prst="straightConnector1">
              <a:avLst/>
            </a:prstGeom>
            <a:ln w="19050">
              <a:solidFill>
                <a:schemeClr val="bg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6372204"/>
      </p:ext>
    </p:extLst>
  </p:cSld>
  <p:clrMapOvr>
    <a:masterClrMapping/>
  </p:clrMapOvr>
</p:sld>
</file>

<file path=ppt/theme/theme1.xml><?xml version="1.0" encoding="utf-8"?>
<a:theme xmlns:a="http://schemas.openxmlformats.org/drawingml/2006/main" name="1_Office Theme">
  <a:themeElements>
    <a:clrScheme name="PPIAF 2023">
      <a:dk1>
        <a:srgbClr val="000000"/>
      </a:dk1>
      <a:lt1>
        <a:srgbClr val="FFFFFF"/>
      </a:lt1>
      <a:dk2>
        <a:srgbClr val="535559"/>
      </a:dk2>
      <a:lt2>
        <a:srgbClr val="DCE6EB"/>
      </a:lt2>
      <a:accent1>
        <a:srgbClr val="0083AD"/>
      </a:accent1>
      <a:accent2>
        <a:srgbClr val="5C305E"/>
      </a:accent2>
      <a:accent3>
        <a:srgbClr val="006635"/>
      </a:accent3>
      <a:accent4>
        <a:srgbClr val="8BB63D"/>
      </a:accent4>
      <a:accent5>
        <a:srgbClr val="C0992E"/>
      </a:accent5>
      <a:accent6>
        <a:srgbClr val="C03B26"/>
      </a:accent6>
      <a:hlink>
        <a:srgbClr val="1A3563"/>
      </a:hlink>
      <a:folHlink>
        <a:srgbClr val="00A8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1fdd505-2570-46c2-bd04-3e0f2d874cf5">
      <Value>5</Value>
      <Value>3</Value>
    </TaxCatchAll>
    <ADBDocumentDate xmlns="c1fdd505-2570-46c2-bd04-3e0f2d874cf5" xsi:nil="true"/>
    <ADBMonth xmlns="c1fdd505-2570-46c2-bd04-3e0f2d874cf5" xsi:nil="true"/>
    <hca2169e3b0945318411f30479ba40c8 xmlns="c1fdd505-2570-46c2-bd04-3e0f2d874cf5">
      <Terms xmlns="http://schemas.microsoft.com/office/infopath/2007/PartnerControls"/>
    </hca2169e3b0945318411f30479ba40c8>
    <a0d1b14b197747dfafc19f70ff45d4f6 xmlns="c1fdd505-2570-46c2-bd04-3e0f2d874cf5">
      <Terms xmlns="http://schemas.microsoft.com/office/infopath/2007/PartnerControls"/>
    </a0d1b14b197747dfafc19f70ff45d4f6>
    <j78542b1fffc4a1c84659474212e3133 xmlns="c1fdd505-2570-46c2-bd04-3e0f2d874cf5">
      <Terms xmlns="http://schemas.microsoft.com/office/infopath/2007/PartnerControls"/>
    </j78542b1fffc4a1c84659474212e3133>
    <lcf76f155ced4ddcb4097134ff3c332f xmlns="8f3a5ab5-22a6-47b6-8b25-31adba296b0a">
      <Terms xmlns="http://schemas.microsoft.com/office/infopath/2007/PartnerControls"/>
    </lcf76f155ced4ddcb4097134ff3c332f>
    <ADBYear xmlns="c1fdd505-2570-46c2-bd04-3e0f2d874cf5" xsi:nil="true"/>
    <ADBAuthors xmlns="c1fdd505-2570-46c2-bd04-3e0f2d874cf5">
      <UserInfo>
        <DisplayName/>
        <AccountId xsi:nil="true"/>
        <AccountType/>
      </UserInfo>
    </ADBAuthors>
    <p030e467f78f45b4ae8f7e2c17ea4d82 xmlns="c1fdd505-2570-46c2-bd04-3e0f2d874cf5">
      <Terms xmlns="http://schemas.microsoft.com/office/infopath/2007/PartnerControls"/>
    </p030e467f78f45b4ae8f7e2c17ea4d82>
    <k985dbdc596c44d7acaf8184f33920f0 xmlns="c1fdd505-2570-46c2-bd04-3e0f2d874cf5">
      <Terms xmlns="http://schemas.microsoft.com/office/infopath/2007/PartnerControls"/>
    </k985dbdc596c44d7acaf8184f33920f0>
    <ADBSourceLink xmlns="c1fdd505-2570-46c2-bd04-3e0f2d874cf5">
      <Url xsi:nil="true"/>
      <Description xsi:nil="true"/>
    </ADBSourceLink>
    <h00e4aaaf4624e24a7df7f06faa038c6 xmlns="c1fdd505-2570-46c2-bd04-3e0f2d874cf5">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16ac8743-31bb-43f8-9a73-533a041667d6</TermId>
        </TermInfo>
      </Terms>
    </h00e4aaaf4624e24a7df7f06faa038c6>
    <kc098dd651dc4f4b9248417ab8ccab6f xmlns="c1fdd505-2570-46c2-bd04-3e0f2d874cf5">
      <Terms xmlns="http://schemas.microsoft.com/office/infopath/2007/PartnerControls"/>
    </kc098dd651dc4f4b9248417ab8ccab6f>
    <PARDApprovalNumber xmlns="032b3fb7-c572-4e96-bfa3-40b888296140" xsi:nil="true"/>
    <ADBDocumentTypeValue xmlns="c1fdd505-2570-46c2-bd04-3e0f2d874cf5" xsi:nil="true"/>
    <d01a0ce1b141461dbfb235a3ab729a2c xmlns="c1fdd505-2570-46c2-bd04-3e0f2d874cf5">
      <Terms xmlns="http://schemas.microsoft.com/office/infopath/2007/PartnerControls"/>
    </d01a0ce1b141461dbfb235a3ab729a2c>
    <d61536b25a8a4fedb48bb564279be82a xmlns="c1fdd505-2570-46c2-bd04-3e0f2d874cf5">
      <Terms xmlns="http://schemas.microsoft.com/office/infopath/2007/PartnerControls"/>
    </d61536b25a8a4fedb48bb564279be82a>
    <ADBCirculatedLink xmlns="c1fdd505-2570-46c2-bd04-3e0f2d874cf5">
      <Url xsi:nil="true"/>
      <Description xsi:nil="true"/>
    </ADBCirculatedLink>
  </documentManagement>
</p:properties>
</file>

<file path=customXml/item2.xml><?xml version="1.0" encoding="utf-8"?>
<?mso-contentType ?>
<SharedContentType xmlns="Microsoft.SharePoint.Taxonomy.ContentTypeSync" SourceId="33baf70b-9d20-46e6-a2d2-5b92398ba0bc" ContentTypeId="0x010100A3BFD338C4D69F46BE33AA49AB508701" PreviousValue="true"/>
</file>

<file path=customXml/item3.xml><?xml version="1.0" encoding="utf-8"?>
<ct:contentTypeSchema xmlns:ct="http://schemas.microsoft.com/office/2006/metadata/contentType" xmlns:ma="http://schemas.microsoft.com/office/2006/metadata/properties/metaAttributes" ct:_="" ma:_="" ma:contentTypeName="ADB Project Document" ma:contentTypeID="0x010100A3BFD338C4D69F46BE33AA49AB508701008D12091B50891044AA1F30858D0279F6" ma:contentTypeVersion="61" ma:contentTypeDescription="" ma:contentTypeScope="" ma:versionID="0d17122a1fbab3c83d7754d706a35f6d">
  <xsd:schema xmlns:xsd="http://www.w3.org/2001/XMLSchema" xmlns:xs="http://www.w3.org/2001/XMLSchema" xmlns:p="http://schemas.microsoft.com/office/2006/metadata/properties" xmlns:ns2="c1fdd505-2570-46c2-bd04-3e0f2d874cf5" xmlns:ns3="8f3a5ab5-22a6-47b6-8b25-31adba296b0a" xmlns:ns4="032b3fb7-c572-4e96-bfa3-40b888296140" targetNamespace="http://schemas.microsoft.com/office/2006/metadata/properties" ma:root="true" ma:fieldsID="b586065d2c41c1ed54faac8b927f585b" ns2:_="" ns3:_="" ns4:_="">
    <xsd:import namespace="c1fdd505-2570-46c2-bd04-3e0f2d874cf5"/>
    <xsd:import namespace="8f3a5ab5-22a6-47b6-8b25-31adba296b0a"/>
    <xsd:import namespace="032b3fb7-c572-4e96-bfa3-40b888296140"/>
    <xsd:element name="properties">
      <xsd:complexType>
        <xsd:sequence>
          <xsd:element name="documentManagement">
            <xsd:complexType>
              <xsd:all>
                <xsd:element ref="ns2:ADBDocumentTypeValue" minOccurs="0"/>
                <xsd:element ref="ns2:ADBDocumentDate" minOccurs="0"/>
                <xsd:element ref="ns2:ADBMonth" minOccurs="0"/>
                <xsd:element ref="ns2:ADBYear" minOccurs="0"/>
                <xsd:element ref="ns2:ADBAuthors" minOccurs="0"/>
                <xsd:element ref="ns2:ADBSourceLink" minOccurs="0"/>
                <xsd:element ref="ns2:ADBCirculatedLink" minOccurs="0"/>
                <xsd:element ref="ns2:k985dbdc596c44d7acaf8184f33920f0" minOccurs="0"/>
                <xsd:element ref="ns2:a0d1b14b197747dfafc19f70ff45d4f6" minOccurs="0"/>
                <xsd:element ref="ns2:d01a0ce1b141461dbfb235a3ab729a2c" minOccurs="0"/>
                <xsd:element ref="ns2:TaxCatchAll" minOccurs="0"/>
                <xsd:element ref="ns2:hca2169e3b0945318411f30479ba40c8" minOccurs="0"/>
                <xsd:element ref="ns2:TaxCatchAllLabel" minOccurs="0"/>
                <xsd:element ref="ns2:p030e467f78f45b4ae8f7e2c17ea4d82" minOccurs="0"/>
                <xsd:element ref="ns2:h00e4aaaf4624e24a7df7f06faa038c6" minOccurs="0"/>
                <xsd:element ref="ns2:d61536b25a8a4fedb48bb564279be82a" minOccurs="0"/>
                <xsd:element ref="ns2:j78542b1fffc4a1c84659474212e3133" minOccurs="0"/>
                <xsd:element ref="ns3:MediaServiceMetadata" minOccurs="0"/>
                <xsd:element ref="ns3:MediaServiceFastMetadata" minOccurs="0"/>
                <xsd:element ref="ns4:PARDApprovalNumber" minOccurs="0"/>
                <xsd:element ref="ns2:kc098dd651dc4f4b9248417ab8ccab6f" minOccurs="0"/>
                <xsd:element ref="ns4:SharedWithUsers" minOccurs="0"/>
                <xsd:element ref="ns4:SharedWithDetails"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ADBDocumentTypeValue" ma:index="2" nillable="true" ma:displayName="Document Type" ma:hidden="true" ma:internalName="ADBDocumentTypeValue" ma:readOnly="false">
      <xsd:simpleType>
        <xsd:restriction base="dms:Text">
          <xsd:maxLength value="255"/>
        </xsd:restriction>
      </xsd:simpleType>
    </xsd:element>
    <xsd:element name="ADBDocumentDate" ma:index="4" nillable="true" ma:displayName="Document Date" ma:format="DateOnly" ma:internalName="ADBDocumentDate">
      <xsd:simpleType>
        <xsd:restriction base="dms:DateTime"/>
      </xsd:simpleType>
    </xsd:element>
    <xsd:element name="ADBMonth" ma:index="5" nillable="true" ma:displayName="Month" ma:format="Dropdown" ma:internalName="ADBMonth">
      <xsd:simpleType>
        <xsd:restriction base="dms:Choice">
          <xsd:enumeration value="01-Jan"/>
          <xsd:enumeration value="02-Feb"/>
          <xsd:enumeration value="03-Mar"/>
          <xsd:enumeration value="04-Apr"/>
          <xsd:enumeration value="05-May"/>
          <xsd:enumeration value="06-Jun"/>
          <xsd:enumeration value="07-Jul"/>
          <xsd:enumeration value="08-Aug"/>
          <xsd:enumeration value="09-Sep"/>
          <xsd:enumeration value="10-Oct"/>
          <xsd:enumeration value="11-Nov"/>
          <xsd:enumeration value="12-Dec"/>
        </xsd:restriction>
      </xsd:simpleType>
    </xsd:element>
    <xsd:element name="ADBYear" ma:index="6" nillable="true" ma:displayName="Year" ma:internalName="ADBYear">
      <xsd:simpleType>
        <xsd:restriction base="dms:Text">
          <xsd:maxLength value="4"/>
        </xsd:restriction>
      </xsd:simpleType>
    </xsd:element>
    <xsd:element name="ADBAuthors" ma:index="7" nillable="true" ma:displayName="Authors" ma:list="UserInfo" ma:SharePointGroup="0" ma:internalName="ADBAutho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DBSourceLink" ma:index="14" nillable="true" ma:displayName="Source Link" ma:format="Hyperlink" ma:internalName="ADBSourceLink">
      <xsd:complexType>
        <xsd:complexContent>
          <xsd:extension base="dms:URL">
            <xsd:sequence>
              <xsd:element name="Url" type="dms:ValidUrl" minOccurs="0" nillable="true"/>
              <xsd:element name="Description" type="xsd:string" nillable="true"/>
            </xsd:sequence>
          </xsd:extension>
        </xsd:complexContent>
      </xsd:complexType>
    </xsd:element>
    <xsd:element name="ADBCirculatedLink" ma:index="15" nillable="true" ma:displayName="Final Document Link" ma:format="Hyperlink" ma:internalName="ADBCirculatedLink">
      <xsd:complexType>
        <xsd:complexContent>
          <xsd:extension base="dms:URL">
            <xsd:sequence>
              <xsd:element name="Url" type="dms:ValidUrl" minOccurs="0" nillable="true"/>
              <xsd:element name="Description" type="xsd:string" nillable="true"/>
            </xsd:sequence>
          </xsd:extension>
        </xsd:complexContent>
      </xsd:complexType>
    </xsd:element>
    <xsd:element name="k985dbdc596c44d7acaf8184f33920f0" ma:index="17" nillable="true" ma:taxonomy="true" ma:internalName="k985dbdc596c44d7acaf8184f33920f0" ma:taxonomyFieldName="ADBCountry" ma:displayName="Country" ma:default="" ma:fieldId="{4985dbdc-596c-44d7-acaf-8184f33920f0}" ma:sspId="115af50e-efb3-4a0e-b425-875ff625e09e" ma:termSetId="169202c7-46da-431e-ac86-348c41a1f49b" ma:anchorId="00000000-0000-0000-0000-000000000000" ma:open="false" ma:isKeyword="false">
      <xsd:complexType>
        <xsd:sequence>
          <xsd:element ref="pc:Terms" minOccurs="0" maxOccurs="1"/>
        </xsd:sequence>
      </xsd:complexType>
    </xsd:element>
    <xsd:element name="a0d1b14b197747dfafc19f70ff45d4f6" ma:index="18" nillable="true" ma:taxonomy="true" ma:internalName="a0d1b14b197747dfafc19f70ff45d4f6" ma:taxonomyFieldName="ADBProjectDocumentType" ma:displayName="ADB Project Document Type" ma:default="" ma:fieldId="{a0d1b14b-1977-47df-afc1-9f70ff45d4f6}" ma:sspId="115af50e-efb3-4a0e-b425-875ff625e09e" ma:termSetId="14b53411-9553-454e-9031-2e4b08df825b" ma:anchorId="00000000-0000-0000-0000-000000000000" ma:open="false" ma:isKeyword="false">
      <xsd:complexType>
        <xsd:sequence>
          <xsd:element ref="pc:Terms" minOccurs="0" maxOccurs="1"/>
        </xsd:sequence>
      </xsd:complexType>
    </xsd:element>
    <xsd:element name="d01a0ce1b141461dbfb235a3ab729a2c" ma:index="19" nillable="true" ma:taxonomy="true" ma:internalName="d01a0ce1b141461dbfb235a3ab729a2c" ma:taxonomyFieldName="ADBSector" ma:displayName="Sector" ma:default="" ma:fieldId="{d01a0ce1-b141-461d-bfb2-35a3ab729a2c}" ma:sspId="115af50e-efb3-4a0e-b425-875ff625e09e" ma:termSetId="bae01210-cdc5-4479-86d7-616c28c0a9b3" ma:anchorId="00000000-0000-0000-0000-000000000000" ma:open="false" ma:isKeyword="false">
      <xsd:complexType>
        <xsd:sequence>
          <xsd:element ref="pc:Terms" minOccurs="0" maxOccurs="1"/>
        </xsd:sequence>
      </xsd:complexType>
    </xsd:element>
    <xsd:element name="TaxCatchAll" ma:index="20" nillable="true" ma:displayName="Taxonomy Catch All Column" ma:hidden="true" ma:list="{777daca8-bd5d-4dbf-8b61-88892b47e2d5}" ma:internalName="TaxCatchAll" ma:showField="CatchAllData" ma:web="032b3fb7-c572-4e96-bfa3-40b888296140">
      <xsd:complexType>
        <xsd:complexContent>
          <xsd:extension base="dms:MultiChoiceLookup">
            <xsd:sequence>
              <xsd:element name="Value" type="dms:Lookup" maxOccurs="unbounded" minOccurs="0" nillable="true"/>
            </xsd:sequence>
          </xsd:extension>
        </xsd:complexContent>
      </xsd:complexType>
    </xsd:element>
    <xsd:element name="hca2169e3b0945318411f30479ba40c8" ma:index="21" nillable="true" ma:taxonomy="true" ma:internalName="hca2169e3b0945318411f30479ba40c8" ma:taxonomyFieldName="ADBProject" ma:displayName="Project" ma:default="" ma:fieldId="{1ca2169e-3b09-4531-8411-f30479ba40c8}" ma:sspId="115af50e-efb3-4a0e-b425-875ff625e09e" ma:termSetId="7a252312-03a3-44f4-bc5c-a08b11dfe2f6" ma:anchorId="00000000-0000-0000-0000-000000000000" ma:open="false" ma:isKeyword="false">
      <xsd:complexType>
        <xsd:sequence>
          <xsd:element ref="pc:Terms" minOccurs="0" maxOccurs="1"/>
        </xsd:sequence>
      </xsd:complexType>
    </xsd:element>
    <xsd:element name="TaxCatchAllLabel" ma:index="22" nillable="true" ma:displayName="Taxonomy Catch All Column1" ma:hidden="true" ma:list="{777daca8-bd5d-4dbf-8b61-88892b47e2d5}" ma:internalName="TaxCatchAllLabel" ma:readOnly="true" ma:showField="CatchAllDataLabel" ma:web="032b3fb7-c572-4e96-bfa3-40b888296140">
      <xsd:complexType>
        <xsd:complexContent>
          <xsd:extension base="dms:MultiChoiceLookup">
            <xsd:sequence>
              <xsd:element name="Value" type="dms:Lookup" maxOccurs="unbounded" minOccurs="0" nillable="true"/>
            </xsd:sequence>
          </xsd:extension>
        </xsd:complexContent>
      </xsd:complexType>
    </xsd:element>
    <xsd:element name="p030e467f78f45b4ae8f7e2c17ea4d82" ma:index="23" nillable="true" ma:taxonomy="true" ma:internalName="p030e467f78f45b4ae8f7e2c17ea4d82" ma:taxonomyFieldName="ADBDocumentSecurity" ma:displayName="Document Security" ma:default="" ma:fieldId="{9030e467-f78f-45b4-ae8f-7e2c17ea4d82}" ma:sspId="115af50e-efb3-4a0e-b425-875ff625e09e" ma:termSetId="9b0b4686-afa9-4a02-bc15-8fbc99f17210" ma:anchorId="00000000-0000-0000-0000-000000000000" ma:open="false" ma:isKeyword="false">
      <xsd:complexType>
        <xsd:sequence>
          <xsd:element ref="pc:Terms" minOccurs="0" maxOccurs="1"/>
        </xsd:sequence>
      </xsd:complexType>
    </xsd:element>
    <xsd:element name="h00e4aaaf4624e24a7df7f06faa038c6" ma:index="25" nillable="true" ma:taxonomy="true" ma:internalName="h00e4aaaf4624e24a7df7f06faa038c6" ma:taxonomyFieldName="ADBDocumentLanguage" ma:displayName="Document Language" ma:default="1;#English|16ac8743-31bb-43f8-9a73-533a041667d6" ma:fieldId="{100e4aaa-f462-4e24-a7df-7f06faa038c6}" ma:sspId="115af50e-efb3-4a0e-b425-875ff625e09e" ma:termSetId="fdf74959-6eb2-4689-a0fc-b9e1ab230b09" ma:anchorId="00000000-0000-0000-0000-000000000000" ma:open="false" ma:isKeyword="false">
      <xsd:complexType>
        <xsd:sequence>
          <xsd:element ref="pc:Terms" minOccurs="0" maxOccurs="1"/>
        </xsd:sequence>
      </xsd:complexType>
    </xsd:element>
    <xsd:element name="d61536b25a8a4fedb48bb564279be82a" ma:index="28" nillable="true" ma:taxonomy="true" ma:internalName="d61536b25a8a4fedb48bb564279be82a" ma:taxonomyFieldName="ADBDepartmentOwner" ma:displayName="Department Owner" ma:default="" ma:fieldId="{d61536b2-5a8a-4fed-b48b-b564279be82a}" ma:sspId="115af50e-efb3-4a0e-b425-875ff625e09e" ma:termSetId="b965cdb6-1071-4c6a-a9a3-189d53a950d4" ma:anchorId="00000000-0000-0000-0000-000000000000" ma:open="false" ma:isKeyword="false">
      <xsd:complexType>
        <xsd:sequence>
          <xsd:element ref="pc:Terms" minOccurs="0" maxOccurs="1"/>
        </xsd:sequence>
      </xsd:complexType>
    </xsd:element>
    <xsd:element name="j78542b1fffc4a1c84659474212e3133" ma:index="31" nillable="true" ma:taxonomy="true" ma:internalName="j78542b1fffc4a1c84659474212e3133" ma:taxonomyFieldName="ADBContentGroup" ma:displayName="Content Group" ma:default="" ma:fieldId="{378542b1-fffc-4a1c-8465-9474212e3133}" ma:taxonomyMulti="true" ma:sspId="115af50e-efb3-4a0e-b425-875ff625e09e" ma:termSetId="2a9ffbee-93a5-418b-bcdb-8d6817936e6b" ma:anchorId="00000000-0000-0000-0000-000000000000" ma:open="false" ma:isKeyword="false">
      <xsd:complexType>
        <xsd:sequence>
          <xsd:element ref="pc:Terms" minOccurs="0" maxOccurs="1"/>
        </xsd:sequence>
      </xsd:complexType>
    </xsd:element>
    <xsd:element name="kc098dd651dc4f4b9248417ab8ccab6f" ma:index="36" nillable="true" ma:taxonomy="true" ma:internalName="kc098dd651dc4f4b9248417ab8ccab6f" ma:taxonomyFieldName="Segment" ma:displayName="Segment" ma:default="" ma:fieldId="{4c098dd6-51dc-4f4b-9248-417ab8ccab6f}" ma:sspId="115af50e-efb3-4a0e-b425-875ff625e09e" ma:termSetId="ca487498-3907-4013-84b5-72a7400220c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f3a5ab5-22a6-47b6-8b25-31adba296b0a" elementFormDefault="qualified">
    <xsd:import namespace="http://schemas.microsoft.com/office/2006/documentManagement/types"/>
    <xsd:import namespace="http://schemas.microsoft.com/office/infopath/2007/PartnerControls"/>
    <xsd:element name="MediaServiceMetadata" ma:index="33" nillable="true" ma:displayName="MediaServiceMetadata" ma:hidden="true" ma:internalName="MediaServiceMetadata" ma:readOnly="true">
      <xsd:simpleType>
        <xsd:restriction base="dms:Note"/>
      </xsd:simpleType>
    </xsd:element>
    <xsd:element name="MediaServiceFastMetadata" ma:index="34" nillable="true" ma:displayName="MediaServiceFastMetadata" ma:hidden="true" ma:internalName="MediaServiceFastMetadata" ma:readOnly="true">
      <xsd:simpleType>
        <xsd:restriction base="dms:Note"/>
      </xsd:simpleType>
    </xsd:element>
    <xsd:element name="MediaServiceDateTaken" ma:index="40" nillable="true" ma:displayName="MediaServiceDateTaken" ma:hidden="true" ma:internalName="MediaServiceDateTaken" ma:readOnly="true">
      <xsd:simpleType>
        <xsd:restriction base="dms:Text"/>
      </xsd:simpleType>
    </xsd:element>
    <xsd:element name="MediaServiceAutoTags" ma:index="41" nillable="true" ma:displayName="Tags" ma:internalName="MediaServiceAutoTags" ma:readOnly="true">
      <xsd:simpleType>
        <xsd:restriction base="dms:Text"/>
      </xsd:simpleType>
    </xsd:element>
    <xsd:element name="MediaServiceOCR" ma:index="42" nillable="true" ma:displayName="Extracted Text" ma:internalName="MediaServiceOCR" ma:readOnly="true">
      <xsd:simpleType>
        <xsd:restriction base="dms:Note">
          <xsd:maxLength value="255"/>
        </xsd:restriction>
      </xsd:simpleType>
    </xsd:element>
    <xsd:element name="MediaServiceLocation" ma:index="43" nillable="true" ma:displayName="Location" ma:internalName="MediaServiceLocation" ma:readOnly="true">
      <xsd:simpleType>
        <xsd:restriction base="dms:Text"/>
      </xsd:simpleType>
    </xsd:element>
    <xsd:element name="MediaServiceGenerationTime" ma:index="44" nillable="true" ma:displayName="MediaServiceGenerationTime" ma:hidden="true" ma:internalName="MediaServiceGenerationTime" ma:readOnly="true">
      <xsd:simpleType>
        <xsd:restriction base="dms:Text"/>
      </xsd:simpleType>
    </xsd:element>
    <xsd:element name="MediaServiceEventHashCode" ma:index="45" nillable="true" ma:displayName="MediaServiceEventHashCode" ma:hidden="true" ma:internalName="MediaServiceEventHashCode" ma:readOnly="true">
      <xsd:simpleType>
        <xsd:restriction base="dms:Text"/>
      </xsd:simpleType>
    </xsd:element>
    <xsd:element name="MediaServiceAutoKeyPoints" ma:index="46" nillable="true" ma:displayName="MediaServiceAutoKeyPoints" ma:hidden="true" ma:internalName="MediaServiceAutoKeyPoints" ma:readOnly="true">
      <xsd:simpleType>
        <xsd:restriction base="dms:Note"/>
      </xsd:simpleType>
    </xsd:element>
    <xsd:element name="MediaServiceKeyPoints" ma:index="47" nillable="true" ma:displayName="KeyPoints" ma:internalName="MediaServiceKeyPoints" ma:readOnly="true">
      <xsd:simpleType>
        <xsd:restriction base="dms:Note">
          <xsd:maxLength value="255"/>
        </xsd:restriction>
      </xsd:simpleType>
    </xsd:element>
    <xsd:element name="MediaLengthInSeconds" ma:index="48" nillable="true" ma:displayName="MediaLengthInSeconds" ma:hidden="true" ma:internalName="MediaLengthInSeconds" ma:readOnly="true">
      <xsd:simpleType>
        <xsd:restriction base="dms:Unknown"/>
      </xsd:simpleType>
    </xsd:element>
    <xsd:element name="lcf76f155ced4ddcb4097134ff3c332f" ma:index="50"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5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5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2b3fb7-c572-4e96-bfa3-40b888296140" elementFormDefault="qualified">
    <xsd:import namespace="http://schemas.microsoft.com/office/2006/documentManagement/types"/>
    <xsd:import namespace="http://schemas.microsoft.com/office/infopath/2007/PartnerControls"/>
    <xsd:element name="PARDApprovalNumber" ma:index="35" nillable="true" ma:displayName="Approval Number" ma:internalName="Approval_x0020_Number">
      <xsd:simpleType>
        <xsd:restriction base="dms:Text">
          <xsd:maxLength value="255"/>
        </xsd:restriction>
      </xsd:simple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WBDocument" ma:contentTypeID="0x010100F4C63C3BD852AE468EAEFD0E6C57C64F0200522AD5EDDBABD840AEA8799FA3D3F966" ma:contentTypeVersion="49" ma:contentTypeDescription="" ma:contentTypeScope="" ma:versionID="faaf45b33d6a784cc667503460f257c3">
  <xsd:schema xmlns:xsd="http://www.w3.org/2001/XMLSchema" xmlns:xs="http://www.w3.org/2001/XMLSchema" xmlns:p="http://schemas.microsoft.com/office/2006/metadata/properties" xmlns:ns3="3e02667f-0271-471b-bd6e-11a2e16def1d" targetNamespace="http://schemas.microsoft.com/office/2006/metadata/properties" ma:root="true" ma:fieldsID="201acbf734ce5eed0e8d394d949e81dd" ns3:_="">
    <xsd:import namespace="3e02667f-0271-471b-bd6e-11a2e16def1d"/>
    <xsd:element name="properties">
      <xsd:complexType>
        <xsd:sequence>
          <xsd:element name="documentManagement">
            <xsd:complexType>
              <xsd:all>
                <xsd:element ref="ns3:WBDocs_Document_Date" minOccurs="0"/>
                <xsd:element ref="ns3:WBDocs_Information_Classification"/>
                <xsd:element ref="ns3:TaxCatchAll" minOccurs="0"/>
                <xsd:element ref="ns3:TaxCatchAllLabel" minOccurs="0"/>
                <xsd:element ref="ns3:_dlc_DocId" minOccurs="0"/>
                <xsd:element ref="ns3:_dlc_DocIdUrl" minOccurs="0"/>
                <xsd:element ref="ns3:_dlc_DocIdPersistId" minOccurs="0"/>
                <xsd:element ref="ns3:WBDocs_Access_To_Info_Exception" minOccurs="0"/>
                <xsd:element ref="ns3:o1cb080a3dca4eb8a0fd03c7cc8bf8f7" minOccurs="0"/>
                <xsd:element ref="ns3:i008215bacac45029ee8cafff4c8e93b" minOccurs="0"/>
                <xsd:element ref="ns3:OneCMS_Subcategory" minOccurs="0"/>
                <xsd:element ref="ns3:OneCMS_Category" minOccurs="0"/>
                <xsd:element ref="ns3: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WBDocs_Document_Date" ma:index="3" nillable="true" ma:displayName="Document Date" ma:default="[today]" ma:format="DateTime" ma:internalName="WBDocs_Document_Date" ma:readOnly="false">
      <xsd:simpleType>
        <xsd:restriction base="dms:DateTime"/>
      </xsd:simpleType>
    </xsd:element>
    <xsd:element name="WBDocs_Information_Classification" ma:index="4" ma:displayName="Information Classification" ma:default="Official Use Only" ma:format="Dropdown" ma:internalName="WBDocs_Information_Classification" ma:readOnly="false">
      <xsd:simpleType>
        <xsd:restriction base="dms:Choice">
          <xsd:enumeration value="Public"/>
          <xsd:enumeration value="Official Use Only"/>
          <xsd:enumeration value="Confidential"/>
          <xsd:enumeration value="Strictly Confidential"/>
        </xsd:restriction>
      </xsd:simpleType>
    </xsd:element>
    <xsd:element name="TaxCatchAll" ma:index="6" nillable="true" ma:displayName="Taxonomy Catch All Column" ma:hidden="true" ma:list="{5e58822b-a283-4f9f-b151-8a9c78a3ce48}" ma:internalName="TaxCatchAll" ma:showField="CatchAllData" ma:web="15b224ab-d309-44af-94df-fbc0044ac040">
      <xsd:complexType>
        <xsd:complexContent>
          <xsd:extension base="dms:MultiChoiceLookup">
            <xsd:sequence>
              <xsd:element name="Value" type="dms:Lookup" maxOccurs="unbounded" minOccurs="0" nillable="true"/>
            </xsd:sequence>
          </xsd:extension>
        </xsd:complexContent>
      </xsd:complexType>
    </xsd:element>
    <xsd:element name="TaxCatchAllLabel" ma:index="7" nillable="true" ma:displayName="Taxonomy Catch All Column1" ma:hidden="true" ma:list="{5e58822b-a283-4f9f-b151-8a9c78a3ce48}" ma:internalName="TaxCatchAllLabel" ma:readOnly="true" ma:showField="CatchAllDataLabel" ma:web="15b224ab-d309-44af-94df-fbc0044ac040">
      <xsd:complexType>
        <xsd:complexContent>
          <xsd:extension base="dms:MultiChoiceLookup">
            <xsd:sequence>
              <xsd:element name="Value" type="dms:Lookup" maxOccurs="unbounded" minOccurs="0" nillable="true"/>
            </xsd:sequence>
          </xsd:extension>
        </xsd:complexContent>
      </xsd:complexType>
    </xsd:element>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WBDocs_Access_To_Info_Exception" ma:index="13" nillable="true" ma:displayName="Access to Info Exception" ma:default="12. Not Assessed" ma:format="Dropdown" ma:internalName="WBDocs_Access_To_Info_Exception">
      <xsd:simpleType>
        <xsd:restriction base="dms:Choice">
          <xsd:enumeration value="1. Personal"/>
          <xsd:enumeration value="2. Executive Director's Communications"/>
          <xsd:enumeration value="3. Board Ethics Committee"/>
          <xsd:enumeration value="4. Attorney-Client Privilege"/>
          <xsd:enumeration value="5. Security &amp; Safety"/>
          <xsd:enumeration value="6. Other Disclosure Regimes"/>
          <xsd:enumeration value="7. Client / Third Party Confidence"/>
          <xsd:enumeration value="8. Corporate/Administrative"/>
          <xsd:enumeration value="9. Deliberative"/>
          <xsd:enumeration value="10a-c. Financial - Forecast/Analysis/Transactions"/>
          <xsd:enumeration value="10d. Financial - Banking &amp; Billing"/>
          <xsd:enumeration value="11. Bank's Prerogative to Restrict"/>
          <xsd:enumeration value="12. Not Assessed"/>
          <xsd:enumeration value="13. Not Applicable"/>
          <xsd:enumeration value="Unknown Policy Restriction"/>
        </xsd:restriction>
      </xsd:simpleType>
    </xsd:element>
    <xsd:element name="o1cb080a3dca4eb8a0fd03c7cc8bf8f7" ma:index="15" nillable="true" ma:taxonomy="true" ma:internalName="o1cb080a3dca4eb8a0fd03c7cc8bf8f7" ma:taxonomyFieldName="WBDocs_Local_Document_Type" ma:displayName="Local Document Type" ma:readOnly="false" ma:default="" ma:fieldId="{81cb080a-3dca-4eb8-a0fd-03c7cc8bf8f7}" ma:taxonomyMulti="true" ma:sspId="2a6c10d7-b926-4fc0-945e-3cbf5049f6bd" ma:termSetId="ec380048-e675-43f7-9194-41567bcb0af6" ma:anchorId="00000000-0000-0000-0000-000000000000" ma:open="false" ma:isKeyword="false">
      <xsd:complexType>
        <xsd:sequence>
          <xsd:element ref="pc:Terms" minOccurs="0" maxOccurs="1"/>
        </xsd:sequence>
      </xsd:complexType>
    </xsd:element>
    <xsd:element name="i008215bacac45029ee8cafff4c8e93b" ma:index="17" nillable="true" ma:taxonomy="true" ma:internalName="i008215bacac45029ee8cafff4c8e93b" ma:taxonomyFieldName="WBDocs_Originating_Unit" ma:displayName="Originating unit" ma:default="5;#IPGDR|bca6de68-bdc0-4e8c-acaa-95e2ceb438f8" ma:fieldId="{2008215b-acac-4502-9ee8-cafff4c8e93b}" ma:taxonomyMulti="true" ma:sspId="2a6c10d7-b926-4fc0-945e-3cbf5049f6bd" ma:termSetId="806c0147-d557-463e-8bb0-983f4f318bd5" ma:anchorId="00000000-0000-0000-0000-000000000000" ma:open="false" ma:isKeyword="false">
      <xsd:complexType>
        <xsd:sequence>
          <xsd:element ref="pc:Terms" minOccurs="0" maxOccurs="1"/>
        </xsd:sequence>
      </xsd:complexType>
    </xsd:element>
    <xsd:element name="OneCMS_Subcategory" ma:index="21" nillable="true" ma:displayName="Subcategory" ma:hidden="true" ma:internalName="OneCMS_Subcategory" ma:readOnly="false">
      <xsd:simpleType>
        <xsd:restriction base="dms:Text"/>
      </xsd:simpleType>
    </xsd:element>
    <xsd:element name="OneCMS_Category" ma:index="22" nillable="true" ma:displayName="Category" ma:hidden="true" ma:internalName="OneCMS_Category" ma:readOnly="false">
      <xsd:simpleType>
        <xsd:restriction base="dms:Text"/>
      </xsd:simpleType>
    </xsd:element>
    <xsd:element name="Abstract" ma:index="23" nillable="true" ma:displayName="Abstract" ma:hidden="true" ma:internalName="Abstract" ma:readOnly="fals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977610-1090-401B-AE41-23FE90623CC2}">
  <ds:schemaRefs>
    <ds:schemaRef ds:uri="http://schemas.microsoft.com/office/2006/metadata/properties"/>
    <ds:schemaRef ds:uri="http://www.w3.org/XML/1998/namespace"/>
    <ds:schemaRef ds:uri="3e02667f-0271-471b-bd6e-11a2e16def1d"/>
    <ds:schemaRef ds:uri="http://schemas.microsoft.com/office/2006/documentManagement/types"/>
    <ds:schemaRef ds:uri="http://schemas.microsoft.com/office/infopath/2007/PartnerControls"/>
    <ds:schemaRef ds:uri="http://purl.org/dc/dcmitype/"/>
    <ds:schemaRef ds:uri="http://purl.org/dc/term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F1DBA86C-377F-4AFE-A94B-62A6371511C3}"/>
</file>

<file path=customXml/itemProps3.xml><?xml version="1.0" encoding="utf-8"?>
<ds:datastoreItem xmlns:ds="http://schemas.openxmlformats.org/officeDocument/2006/customXml" ds:itemID="{43B2CAB9-CEBC-4CDC-AAF8-383AE0D134DA}"/>
</file>

<file path=customXml/itemProps4.xml><?xml version="1.0" encoding="utf-8"?>
<ds:datastoreItem xmlns:ds="http://schemas.openxmlformats.org/officeDocument/2006/customXml" ds:itemID="{A1EE7664-8D78-4AAE-B4B4-94785FBCC584}">
  <ds:schemaRefs>
    <ds:schemaRef ds:uri="http://schemas.microsoft.com/sharepoint/v3/contenttype/forms"/>
  </ds:schemaRefs>
</ds:datastoreItem>
</file>

<file path=customXml/itemProps5.xml><?xml version="1.0" encoding="utf-8"?>
<ds:datastoreItem xmlns:ds="http://schemas.openxmlformats.org/officeDocument/2006/customXml" ds:itemID="{60C815CB-BC3C-4B89-96DD-9875BD8842CF}">
  <ds:schemaRefs>
    <ds:schemaRef ds:uri="3e02667f-0271-471b-bd6e-11a2e16def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1896</TotalTime>
  <Words>723</Words>
  <Application>Microsoft Office PowerPoint</Application>
  <PresentationFormat>Widescreen</PresentationFormat>
  <Paragraphs>95</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Montserrat</vt:lpstr>
      <vt:lpstr>Roboto</vt:lpstr>
      <vt:lpstr>Roboto Light</vt:lpstr>
      <vt:lpstr>1_Office Theme</vt:lpstr>
      <vt:lpstr>Inclusive infrastructure​</vt:lpstr>
      <vt:lpstr>Setting the Context: The World Bank’s mission and responsibilities</vt:lpstr>
      <vt:lpstr>The Context: World Bank Environmental and social Framework (ESF)</vt:lpstr>
      <vt:lpstr>Scoping the challenge: Inclusive Infrastructure</vt:lpstr>
      <vt:lpstr>What is inclusive infrastructure?</vt:lpstr>
      <vt:lpstr>Why do we need inclusive  infrastructure?</vt:lpstr>
      <vt:lpstr>Tools for driving inclusive infrastructure</vt:lpstr>
      <vt:lpstr>Tools for delivering  inclusive infrastructure</vt:lpstr>
      <vt:lpstr>The PPP Gender Toolkit</vt:lpstr>
      <vt:lpstr>Inclusive Infrastructure Tool</vt:lpstr>
      <vt:lpstr>CASE STUDY Womens’ drivers’ licenses in Samoa</vt:lpstr>
      <vt:lpstr>Case Study: Supporting women’s  drivers’ license in Samoa</vt:lpstr>
      <vt:lpstr>Thank you</vt:lpstr>
    </vt:vector>
  </TitlesOfParts>
  <Company>WBG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Bailo Diallo</dc:creator>
  <cp:lastModifiedBy>Samuel James Barr</cp:lastModifiedBy>
  <cp:revision>8</cp:revision>
  <dcterms:created xsi:type="dcterms:W3CDTF">2023-05-11T10:25:42Z</dcterms:created>
  <dcterms:modified xsi:type="dcterms:W3CDTF">2024-10-07T16:49:24Z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0x010100F4C63C3BD852AE468EAEFD0E6C57C64F0200522AD5EDDBABD840AEA8799FA3D3F966</vt:lpwstr>
  </property>
  <property fmtid="{D5CDD505-2E9C-101B-9397-08002B2CF9AE}" pid="3" name="fbe16eaccf4749f086104f7c67297f76">
    <vt:lpwstr>World Bank|bc205cc9-8a56-48a3-9f30-b099e7707c1b</vt:lpwstr>
  </property>
  <property fmtid="{D5CDD505-2E9C-101B-9397-08002B2CF9AE}" pid="4" name="TaxKeyword">
    <vt:lpwstr/>
  </property>
  <property fmtid="{D5CDD505-2E9C-101B-9397-08002B2CF9AE}" pid="5" name="hbe71f8dfd024405860d37e862f27a82">
    <vt:lpwstr/>
  </property>
  <property fmtid="{D5CDD505-2E9C-101B-9397-08002B2CF9AE}" pid="6" name="WBDocs_Country">
    <vt:lpwstr/>
  </property>
  <property fmtid="{D5CDD505-2E9C-101B-9397-08002B2CF9AE}" pid="7" name="WBDocs_Local_Document_Type">
    <vt:lpwstr/>
  </property>
  <property fmtid="{D5CDD505-2E9C-101B-9397-08002B2CF9AE}" pid="8" name="m23003d518f743f49dcbc82909afe93a">
    <vt:lpwstr/>
  </property>
  <property fmtid="{D5CDD505-2E9C-101B-9397-08002B2CF9AE}" pid="9" name="MediaServiceImageTags">
    <vt:lpwstr/>
  </property>
  <property fmtid="{D5CDD505-2E9C-101B-9397-08002B2CF9AE}" pid="10" name="d744a75525f04a8c9e54f4ed11bfe7c0">
    <vt:lpwstr/>
  </property>
  <property fmtid="{D5CDD505-2E9C-101B-9397-08002B2CF9AE}" pid="11" name="WBDocs_Topic">
    <vt:lpwstr/>
  </property>
  <property fmtid="{D5CDD505-2E9C-101B-9397-08002B2CF9AE}" pid="12" name="lcf76f155ced4ddcb4097134ff3c332f">
    <vt:lpwstr/>
  </property>
  <property fmtid="{D5CDD505-2E9C-101B-9397-08002B2CF9AE}" pid="13" name="WBDocs_Originating_Unit">
    <vt:lpwstr>5;#IPGDR|bca6de68-bdc0-4e8c-acaa-95e2ceb438f8</vt:lpwstr>
  </property>
  <property fmtid="{D5CDD505-2E9C-101B-9397-08002B2CF9AE}" pid="14" name="TaxKeywordTaxHTField">
    <vt:lpwstr/>
  </property>
  <property fmtid="{D5CDD505-2E9C-101B-9397-08002B2CF9AE}" pid="15" name="Organization">
    <vt:lpwstr>3;#World Bank|bc205cc9-8a56-48a3-9f30-b099e7707c1b</vt:lpwstr>
  </property>
  <property fmtid="{D5CDD505-2E9C-101B-9397-08002B2CF9AE}" pid="16" name="WBDocs_Category">
    <vt:lpwstr/>
  </property>
  <property fmtid="{D5CDD505-2E9C-101B-9397-08002B2CF9AE}" pid="17" name="WBDocs_Language">
    <vt:lpwstr/>
  </property>
  <property fmtid="{D5CDD505-2E9C-101B-9397-08002B2CF9AE}" pid="18" name="n51c50147e554be9a5479ee6e2785bf7">
    <vt:lpwstr/>
  </property>
  <property fmtid="{D5CDD505-2E9C-101B-9397-08002B2CF9AE}" pid="19" name="pf1bc08d06b541998378c6b8090400d8">
    <vt:lpwstr/>
  </property>
  <property fmtid="{D5CDD505-2E9C-101B-9397-08002B2CF9AE}" pid="20" name="WBDocs_Business_Function">
    <vt:lpwstr/>
  </property>
  <property fmtid="{D5CDD505-2E9C-101B-9397-08002B2CF9AE}" pid="21" name="SharedWithUsers">
    <vt:lpwstr>311;#Jane Jamieson;#1396;#Sara Valero Freitag;#171;#Rui Ma;#343;#Samuel Baiya;#166;#Ludovic Delplanque;#401;#Elikia Abraham;#277;#Yulia Lesnichaya;#354;#Lorena Meco;#1375;#William Llewelyn Davies;#52;#Bailo Diallo;#337;#Luciana Guimaraes Drummond E Silva;#46;#Rob Allen Richards;#72;#Luningning Loyola Pablo;#485;#Nina Nawel Aoudjhane;#406;#Khafi Weekes;#2064;#Monica Bennett</vt:lpwstr>
  </property>
</Properties>
</file>