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9"/>
  </p:notesMasterIdLst>
  <p:sldIdLst>
    <p:sldId id="259" r:id="rId5"/>
    <p:sldId id="256" r:id="rId6"/>
    <p:sldId id="258" r:id="rId7"/>
    <p:sldId id="25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10" Type="http://schemas.openxmlformats.org/officeDocument/2006/relationships/image" Target="../media/image29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7064A5-DB52-4331-B43E-F307EC9A4DE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2DA25E-0ABC-4BF0-BFBB-A984BDAFB7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>
              <a:solidFill>
                <a:schemeClr val="tx1"/>
              </a:solidFill>
            </a:rPr>
            <a:t>Key Impacts on Roads:</a:t>
          </a:r>
          <a:endParaRPr lang="en-US" sz="1800" dirty="0">
            <a:solidFill>
              <a:schemeClr val="tx1"/>
            </a:solidFill>
          </a:endParaRPr>
        </a:p>
      </dgm:t>
    </dgm:pt>
    <dgm:pt modelId="{D94F7786-DD31-4579-983B-66CE20FE9CB9}" type="parTrans" cxnId="{95430F05-858F-44EF-BAF7-3297BCF1D0A1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4698230-7FE0-4BFF-B4CA-B7F72C49D9BD}" type="sibTrans" cxnId="{95430F05-858F-44EF-BAF7-3297BCF1D0A1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231CBCF-9BF5-452D-A5F7-0ACC6FBC7669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solidFill>
                <a:schemeClr val="tx1"/>
              </a:solidFill>
            </a:rPr>
            <a:t>Erosion and Flooding:</a:t>
          </a:r>
          <a:r>
            <a:rPr lang="en-US" sz="1400" dirty="0">
              <a:solidFill>
                <a:schemeClr val="tx1"/>
              </a:solidFill>
            </a:rPr>
            <a:t> Increased rainfall leads to soil erosion and flooding, damaging road surfaces and foundations.</a:t>
          </a:r>
        </a:p>
      </dgm:t>
    </dgm:pt>
    <dgm:pt modelId="{140B9F99-598E-4BFD-8C6C-F7E58275BF4E}" type="parTrans" cxnId="{3A649CC4-96E6-4BEA-A504-F49F4BE91DD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E62E05A3-2D42-4AED-AC27-87926AD43986}" type="sibTrans" cxnId="{3A649CC4-96E6-4BEA-A504-F49F4BE91DD5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09225DCC-B2EC-4471-99A4-4E288C5142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solidFill>
                <a:schemeClr val="tx1"/>
              </a:solidFill>
            </a:rPr>
            <a:t>Landslides:</a:t>
          </a:r>
          <a:r>
            <a:rPr lang="en-US" sz="1400" dirty="0">
              <a:solidFill>
                <a:schemeClr val="tx1"/>
              </a:solidFill>
            </a:rPr>
            <a:t> More intense storms can trigger landslides, obstructing routes and increasing maintenance costs.</a:t>
          </a:r>
        </a:p>
      </dgm:t>
    </dgm:pt>
    <dgm:pt modelId="{C56D4DCC-54A0-4F63-9514-987FB7990047}" type="parTrans" cxnId="{EE889925-818C-437C-A4BF-69607F354F43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21036B88-384B-4BA8-AAE2-50C0C562A4BA}" type="sibTrans" cxnId="{EE889925-818C-437C-A4BF-69607F354F43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8BD7FA46-419C-4102-A752-333F84403CEB}">
      <dgm:prSet custT="1"/>
      <dgm:spPr>
        <a:noFill/>
      </dgm:spPr>
      <dgm:t>
        <a:bodyPr/>
        <a:lstStyle/>
        <a:p>
          <a:pPr>
            <a:lnSpc>
              <a:spcPct val="100000"/>
            </a:lnSpc>
          </a:pPr>
          <a:r>
            <a:rPr lang="en-US" sz="1400" b="1" dirty="0">
              <a:solidFill>
                <a:schemeClr val="tx1"/>
              </a:solidFill>
            </a:rPr>
            <a:t>Temperature Variability:</a:t>
          </a:r>
          <a:r>
            <a:rPr lang="en-US" sz="1400" dirty="0">
              <a:solidFill>
                <a:schemeClr val="tx1"/>
              </a:solidFill>
            </a:rPr>
            <a:t> Rising temperatures can cause material degradation, affecting road longevity and safety.</a:t>
          </a:r>
        </a:p>
      </dgm:t>
    </dgm:pt>
    <dgm:pt modelId="{A8CAF849-7C86-4E6C-85A3-DDCF8B44A81B}" type="parTrans" cxnId="{C274442C-768C-4293-8312-3D36CF8801A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77A16B1B-E216-4F2F-9B3F-4B1F688A33ED}" type="sibTrans" cxnId="{C274442C-768C-4293-8312-3D36CF8801A7}">
      <dgm:prSet/>
      <dgm:spPr/>
      <dgm:t>
        <a:bodyPr/>
        <a:lstStyle/>
        <a:p>
          <a:endParaRPr lang="en-US" sz="1600">
            <a:solidFill>
              <a:schemeClr val="tx1"/>
            </a:solidFill>
          </a:endParaRPr>
        </a:p>
      </dgm:t>
    </dgm:pt>
    <dgm:pt modelId="{B7740E0C-FDA8-41AD-B382-85ADEB34D547}" type="pres">
      <dgm:prSet presAssocID="{2F7064A5-DB52-4331-B43E-F307EC9A4DE4}" presName="root" presStyleCnt="0">
        <dgm:presLayoutVars>
          <dgm:dir/>
          <dgm:resizeHandles val="exact"/>
        </dgm:presLayoutVars>
      </dgm:prSet>
      <dgm:spPr/>
    </dgm:pt>
    <dgm:pt modelId="{E43C37D7-4CC9-4318-A2D6-3DF13A2A7BA1}" type="pres">
      <dgm:prSet presAssocID="{2B2DA25E-0ABC-4BF0-BFBB-A984BDAFB778}" presName="compNode" presStyleCnt="0"/>
      <dgm:spPr/>
    </dgm:pt>
    <dgm:pt modelId="{F0421501-06BD-4AC3-9BD7-9518C5E0D53E}" type="pres">
      <dgm:prSet presAssocID="{2B2DA25E-0ABC-4BF0-BFBB-A984BDAFB778}" presName="bgRect" presStyleLbl="bgShp" presStyleIdx="0" presStyleCnt="4" custLinFactNeighborX="78" custLinFactNeighborY="-8913"/>
      <dgm:spPr>
        <a:noFill/>
      </dgm:spPr>
    </dgm:pt>
    <dgm:pt modelId="{A3ADF497-73B5-48CB-9CD8-E1EB82DEE9FE}" type="pres">
      <dgm:prSet presAssocID="{2B2DA25E-0ABC-4BF0-BFBB-A984BDAFB778}" presName="iconRect" presStyleLbl="node1" presStyleIdx="0" presStyleCnt="4" custScaleY="149592"/>
      <dgm:spPr>
        <a:noFill/>
        <a:ln>
          <a:noFill/>
        </a:ln>
      </dgm:spPr>
    </dgm:pt>
    <dgm:pt modelId="{65A8C6F5-D567-4596-A55D-A97E94786865}" type="pres">
      <dgm:prSet presAssocID="{2B2DA25E-0ABC-4BF0-BFBB-A984BDAFB778}" presName="spaceRect" presStyleCnt="0"/>
      <dgm:spPr/>
    </dgm:pt>
    <dgm:pt modelId="{CD73D12A-163C-4A3C-A4EC-9D7578A38B6A}" type="pres">
      <dgm:prSet presAssocID="{2B2DA25E-0ABC-4BF0-BFBB-A984BDAFB778}" presName="parTx" presStyleLbl="revTx" presStyleIdx="0" presStyleCnt="4">
        <dgm:presLayoutVars>
          <dgm:chMax val="0"/>
          <dgm:chPref val="0"/>
        </dgm:presLayoutVars>
      </dgm:prSet>
      <dgm:spPr/>
    </dgm:pt>
    <dgm:pt modelId="{1A2C9BAF-A684-4CC9-A1DE-5C301B554923}" type="pres">
      <dgm:prSet presAssocID="{24698230-7FE0-4BFF-B4CA-B7F72C49D9BD}" presName="sibTrans" presStyleCnt="0"/>
      <dgm:spPr/>
    </dgm:pt>
    <dgm:pt modelId="{6419CA05-A6B4-4422-832D-247BE38A1D82}" type="pres">
      <dgm:prSet presAssocID="{8231CBCF-9BF5-452D-A5F7-0ACC6FBC7669}" presName="compNode" presStyleCnt="0"/>
      <dgm:spPr/>
    </dgm:pt>
    <dgm:pt modelId="{2D91DA8B-3405-43B2-A549-EC33460AD76E}" type="pres">
      <dgm:prSet presAssocID="{8231CBCF-9BF5-452D-A5F7-0ACC6FBC7669}" presName="bgRect" presStyleLbl="bgShp" presStyleIdx="1" presStyleCnt="4"/>
      <dgm:spPr>
        <a:noFill/>
      </dgm:spPr>
    </dgm:pt>
    <dgm:pt modelId="{FE627D45-FEB1-4D4A-A929-3AE9F77E8D28}" type="pres">
      <dgm:prSet presAssocID="{8231CBCF-9BF5-452D-A5F7-0ACC6FBC7669}" presName="iconRect" presStyleLbl="node1" presStyleIdx="1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625381CF-400C-4C66-88A4-B4EE975BD6D6}" type="pres">
      <dgm:prSet presAssocID="{8231CBCF-9BF5-452D-A5F7-0ACC6FBC7669}" presName="spaceRect" presStyleCnt="0"/>
      <dgm:spPr/>
    </dgm:pt>
    <dgm:pt modelId="{062B3881-B899-474D-9BD3-3E85621D54EE}" type="pres">
      <dgm:prSet presAssocID="{8231CBCF-9BF5-452D-A5F7-0ACC6FBC7669}" presName="parTx" presStyleLbl="revTx" presStyleIdx="1" presStyleCnt="4">
        <dgm:presLayoutVars>
          <dgm:chMax val="0"/>
          <dgm:chPref val="0"/>
        </dgm:presLayoutVars>
      </dgm:prSet>
      <dgm:spPr/>
    </dgm:pt>
    <dgm:pt modelId="{22948DE9-AF32-4DA2-AD76-885D3644175E}" type="pres">
      <dgm:prSet presAssocID="{E62E05A3-2D42-4AED-AC27-87926AD43986}" presName="sibTrans" presStyleCnt="0"/>
      <dgm:spPr/>
    </dgm:pt>
    <dgm:pt modelId="{4C7A0936-4BE6-46A1-BDE9-CF577CD1A27D}" type="pres">
      <dgm:prSet presAssocID="{09225DCC-B2EC-4471-99A4-4E288C514230}" presName="compNode" presStyleCnt="0"/>
      <dgm:spPr/>
    </dgm:pt>
    <dgm:pt modelId="{276DF381-A9C0-4303-A0CE-8323CACBEF9F}" type="pres">
      <dgm:prSet presAssocID="{09225DCC-B2EC-4471-99A4-4E288C514230}" presName="bgRect" presStyleLbl="bgShp" presStyleIdx="2" presStyleCnt="4"/>
      <dgm:spPr>
        <a:noFill/>
      </dgm:spPr>
    </dgm:pt>
    <dgm:pt modelId="{55AF08B0-11EF-4410-8C19-D74082AE2FD1}" type="pres">
      <dgm:prSet presAssocID="{09225DCC-B2EC-4471-99A4-4E288C514230}" presName="iconRect" presStyleLbl="node1" presStyleIdx="2" presStyleCnt="4" custScaleX="149012" custScaleY="1307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ning"/>
        </a:ext>
      </dgm:extLst>
    </dgm:pt>
    <dgm:pt modelId="{3E665D5C-B5B2-4D32-BB43-A7305F6C4FF8}" type="pres">
      <dgm:prSet presAssocID="{09225DCC-B2EC-4471-99A4-4E288C514230}" presName="spaceRect" presStyleCnt="0"/>
      <dgm:spPr/>
    </dgm:pt>
    <dgm:pt modelId="{980F3638-418F-45BE-B806-266001C2A091}" type="pres">
      <dgm:prSet presAssocID="{09225DCC-B2EC-4471-99A4-4E288C514230}" presName="parTx" presStyleLbl="revTx" presStyleIdx="2" presStyleCnt="4">
        <dgm:presLayoutVars>
          <dgm:chMax val="0"/>
          <dgm:chPref val="0"/>
        </dgm:presLayoutVars>
      </dgm:prSet>
      <dgm:spPr/>
    </dgm:pt>
    <dgm:pt modelId="{EE448A68-2826-4281-804C-0F245518D11C}" type="pres">
      <dgm:prSet presAssocID="{21036B88-384B-4BA8-AAE2-50C0C562A4BA}" presName="sibTrans" presStyleCnt="0"/>
      <dgm:spPr/>
    </dgm:pt>
    <dgm:pt modelId="{5618C0A5-A2BF-48F5-AEAF-9ED80660D03D}" type="pres">
      <dgm:prSet presAssocID="{8BD7FA46-419C-4102-A752-333F84403CEB}" presName="compNode" presStyleCnt="0"/>
      <dgm:spPr/>
    </dgm:pt>
    <dgm:pt modelId="{DCC51C57-F204-4FEC-8A05-1CEB6AB663A6}" type="pres">
      <dgm:prSet presAssocID="{8BD7FA46-419C-4102-A752-333F84403CEB}" presName="bgRect" presStyleLbl="bgShp" presStyleIdx="3" presStyleCnt="4"/>
      <dgm:spPr>
        <a:noFill/>
        <a:ln>
          <a:noFill/>
        </a:ln>
      </dgm:spPr>
    </dgm:pt>
    <dgm:pt modelId="{52F2021E-7004-46CE-9BFB-05326EEBC9EF}" type="pres">
      <dgm:prSet presAssocID="{8BD7FA46-419C-4102-A752-333F84403CEB}" presName="iconRect" presStyleLbl="node1" presStyleIdx="3" presStyleCnt="4" custScaleX="154810" custScaleY="106710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ermometer"/>
        </a:ext>
      </dgm:extLst>
    </dgm:pt>
    <dgm:pt modelId="{FED632A1-F2B4-47D4-8B2C-1D7DBF67200D}" type="pres">
      <dgm:prSet presAssocID="{8BD7FA46-419C-4102-A752-333F84403CEB}" presName="spaceRect" presStyleCnt="0"/>
      <dgm:spPr/>
    </dgm:pt>
    <dgm:pt modelId="{082C6CE0-1C91-4252-B876-2CC78068DBD0}" type="pres">
      <dgm:prSet presAssocID="{8BD7FA46-419C-4102-A752-333F84403CEB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5430F05-858F-44EF-BAF7-3297BCF1D0A1}" srcId="{2F7064A5-DB52-4331-B43E-F307EC9A4DE4}" destId="{2B2DA25E-0ABC-4BF0-BFBB-A984BDAFB778}" srcOrd="0" destOrd="0" parTransId="{D94F7786-DD31-4579-983B-66CE20FE9CB9}" sibTransId="{24698230-7FE0-4BFF-B4CA-B7F72C49D9BD}"/>
    <dgm:cxn modelId="{EE889925-818C-437C-A4BF-69607F354F43}" srcId="{2F7064A5-DB52-4331-B43E-F307EC9A4DE4}" destId="{09225DCC-B2EC-4471-99A4-4E288C514230}" srcOrd="2" destOrd="0" parTransId="{C56D4DCC-54A0-4F63-9514-987FB7990047}" sibTransId="{21036B88-384B-4BA8-AAE2-50C0C562A4BA}"/>
    <dgm:cxn modelId="{C274442C-768C-4293-8312-3D36CF8801A7}" srcId="{2F7064A5-DB52-4331-B43E-F307EC9A4DE4}" destId="{8BD7FA46-419C-4102-A752-333F84403CEB}" srcOrd="3" destOrd="0" parTransId="{A8CAF849-7C86-4E6C-85A3-DDCF8B44A81B}" sibTransId="{77A16B1B-E216-4F2F-9B3F-4B1F688A33ED}"/>
    <dgm:cxn modelId="{100F403E-C726-4ADD-B7DC-1309CD92BBD8}" type="presOf" srcId="{09225DCC-B2EC-4471-99A4-4E288C514230}" destId="{980F3638-418F-45BE-B806-266001C2A091}" srcOrd="0" destOrd="0" presId="urn:microsoft.com/office/officeart/2018/2/layout/IconVerticalSolidList"/>
    <dgm:cxn modelId="{F732944C-5927-4AA9-856E-1034CF5F8B3D}" type="presOf" srcId="{8BD7FA46-419C-4102-A752-333F84403CEB}" destId="{082C6CE0-1C91-4252-B876-2CC78068DBD0}" srcOrd="0" destOrd="0" presId="urn:microsoft.com/office/officeart/2018/2/layout/IconVerticalSolidList"/>
    <dgm:cxn modelId="{E82AA854-B4C4-44F7-BF23-7C36303391E8}" type="presOf" srcId="{2B2DA25E-0ABC-4BF0-BFBB-A984BDAFB778}" destId="{CD73D12A-163C-4A3C-A4EC-9D7578A38B6A}" srcOrd="0" destOrd="0" presId="urn:microsoft.com/office/officeart/2018/2/layout/IconVerticalSolidList"/>
    <dgm:cxn modelId="{3A649CC4-96E6-4BEA-A504-F49F4BE91DD5}" srcId="{2F7064A5-DB52-4331-B43E-F307EC9A4DE4}" destId="{8231CBCF-9BF5-452D-A5F7-0ACC6FBC7669}" srcOrd="1" destOrd="0" parTransId="{140B9F99-598E-4BFD-8C6C-F7E58275BF4E}" sibTransId="{E62E05A3-2D42-4AED-AC27-87926AD43986}"/>
    <dgm:cxn modelId="{1676C5C9-F6B3-4C1D-8649-8A601DE1D0B2}" type="presOf" srcId="{8231CBCF-9BF5-452D-A5F7-0ACC6FBC7669}" destId="{062B3881-B899-474D-9BD3-3E85621D54EE}" srcOrd="0" destOrd="0" presId="urn:microsoft.com/office/officeart/2018/2/layout/IconVerticalSolidList"/>
    <dgm:cxn modelId="{99A895D4-CCAB-45D4-8CB8-6AB42DFD4103}" type="presOf" srcId="{2F7064A5-DB52-4331-B43E-F307EC9A4DE4}" destId="{B7740E0C-FDA8-41AD-B382-85ADEB34D547}" srcOrd="0" destOrd="0" presId="urn:microsoft.com/office/officeart/2018/2/layout/IconVerticalSolidList"/>
    <dgm:cxn modelId="{F12E0C83-02A8-421B-885C-2A886110B2DE}" type="presParOf" srcId="{B7740E0C-FDA8-41AD-B382-85ADEB34D547}" destId="{E43C37D7-4CC9-4318-A2D6-3DF13A2A7BA1}" srcOrd="0" destOrd="0" presId="urn:microsoft.com/office/officeart/2018/2/layout/IconVerticalSolidList"/>
    <dgm:cxn modelId="{EE66F561-9B30-4924-AC33-9A4E267EED08}" type="presParOf" srcId="{E43C37D7-4CC9-4318-A2D6-3DF13A2A7BA1}" destId="{F0421501-06BD-4AC3-9BD7-9518C5E0D53E}" srcOrd="0" destOrd="0" presId="urn:microsoft.com/office/officeart/2018/2/layout/IconVerticalSolidList"/>
    <dgm:cxn modelId="{2F7CCDAB-A10F-467A-90EB-FE472DA06172}" type="presParOf" srcId="{E43C37D7-4CC9-4318-A2D6-3DF13A2A7BA1}" destId="{A3ADF497-73B5-48CB-9CD8-E1EB82DEE9FE}" srcOrd="1" destOrd="0" presId="urn:microsoft.com/office/officeart/2018/2/layout/IconVerticalSolidList"/>
    <dgm:cxn modelId="{A755E955-F845-41DA-B898-B94258B04C6A}" type="presParOf" srcId="{E43C37D7-4CC9-4318-A2D6-3DF13A2A7BA1}" destId="{65A8C6F5-D567-4596-A55D-A97E94786865}" srcOrd="2" destOrd="0" presId="urn:microsoft.com/office/officeart/2018/2/layout/IconVerticalSolidList"/>
    <dgm:cxn modelId="{AD11A28F-097A-488D-8EF7-7496986F6B56}" type="presParOf" srcId="{E43C37D7-4CC9-4318-A2D6-3DF13A2A7BA1}" destId="{CD73D12A-163C-4A3C-A4EC-9D7578A38B6A}" srcOrd="3" destOrd="0" presId="urn:microsoft.com/office/officeart/2018/2/layout/IconVerticalSolidList"/>
    <dgm:cxn modelId="{174D581F-5D96-45C4-B043-201F6461AC07}" type="presParOf" srcId="{B7740E0C-FDA8-41AD-B382-85ADEB34D547}" destId="{1A2C9BAF-A684-4CC9-A1DE-5C301B554923}" srcOrd="1" destOrd="0" presId="urn:microsoft.com/office/officeart/2018/2/layout/IconVerticalSolidList"/>
    <dgm:cxn modelId="{3541339A-697D-4FB5-A767-011335F16AFE}" type="presParOf" srcId="{B7740E0C-FDA8-41AD-B382-85ADEB34D547}" destId="{6419CA05-A6B4-4422-832D-247BE38A1D82}" srcOrd="2" destOrd="0" presId="urn:microsoft.com/office/officeart/2018/2/layout/IconVerticalSolidList"/>
    <dgm:cxn modelId="{A529FC38-391A-497E-A8B8-48FEE0CB6E58}" type="presParOf" srcId="{6419CA05-A6B4-4422-832D-247BE38A1D82}" destId="{2D91DA8B-3405-43B2-A549-EC33460AD76E}" srcOrd="0" destOrd="0" presId="urn:microsoft.com/office/officeart/2018/2/layout/IconVerticalSolidList"/>
    <dgm:cxn modelId="{4FA49ECE-09B9-4A18-A832-06EC08003730}" type="presParOf" srcId="{6419CA05-A6B4-4422-832D-247BE38A1D82}" destId="{FE627D45-FEB1-4D4A-A929-3AE9F77E8D28}" srcOrd="1" destOrd="0" presId="urn:microsoft.com/office/officeart/2018/2/layout/IconVerticalSolidList"/>
    <dgm:cxn modelId="{18748E0B-FAAD-4313-AD15-64711AA26FF4}" type="presParOf" srcId="{6419CA05-A6B4-4422-832D-247BE38A1D82}" destId="{625381CF-400C-4C66-88A4-B4EE975BD6D6}" srcOrd="2" destOrd="0" presId="urn:microsoft.com/office/officeart/2018/2/layout/IconVerticalSolidList"/>
    <dgm:cxn modelId="{624E8BD2-6992-4917-82CB-D88EC1318C16}" type="presParOf" srcId="{6419CA05-A6B4-4422-832D-247BE38A1D82}" destId="{062B3881-B899-474D-9BD3-3E85621D54EE}" srcOrd="3" destOrd="0" presId="urn:microsoft.com/office/officeart/2018/2/layout/IconVerticalSolidList"/>
    <dgm:cxn modelId="{345D7D57-D366-4158-BF33-3BA53590F7C6}" type="presParOf" srcId="{B7740E0C-FDA8-41AD-B382-85ADEB34D547}" destId="{22948DE9-AF32-4DA2-AD76-885D3644175E}" srcOrd="3" destOrd="0" presId="urn:microsoft.com/office/officeart/2018/2/layout/IconVerticalSolidList"/>
    <dgm:cxn modelId="{F194C209-D49D-47AF-BC67-A9AB35214CE5}" type="presParOf" srcId="{B7740E0C-FDA8-41AD-B382-85ADEB34D547}" destId="{4C7A0936-4BE6-46A1-BDE9-CF577CD1A27D}" srcOrd="4" destOrd="0" presId="urn:microsoft.com/office/officeart/2018/2/layout/IconVerticalSolidList"/>
    <dgm:cxn modelId="{5A8535FB-E4F0-4453-A7F1-5E81D7A0EA60}" type="presParOf" srcId="{4C7A0936-4BE6-46A1-BDE9-CF577CD1A27D}" destId="{276DF381-A9C0-4303-A0CE-8323CACBEF9F}" srcOrd="0" destOrd="0" presId="urn:microsoft.com/office/officeart/2018/2/layout/IconVerticalSolidList"/>
    <dgm:cxn modelId="{E8477DB7-A026-42A6-B823-7005658AD3F7}" type="presParOf" srcId="{4C7A0936-4BE6-46A1-BDE9-CF577CD1A27D}" destId="{55AF08B0-11EF-4410-8C19-D74082AE2FD1}" srcOrd="1" destOrd="0" presId="urn:microsoft.com/office/officeart/2018/2/layout/IconVerticalSolidList"/>
    <dgm:cxn modelId="{2EB6B320-B6D6-476C-B82D-8721AAB49889}" type="presParOf" srcId="{4C7A0936-4BE6-46A1-BDE9-CF577CD1A27D}" destId="{3E665D5C-B5B2-4D32-BB43-A7305F6C4FF8}" srcOrd="2" destOrd="0" presId="urn:microsoft.com/office/officeart/2018/2/layout/IconVerticalSolidList"/>
    <dgm:cxn modelId="{FA1B19BB-97B3-4CCA-94D7-5FECEAAB3194}" type="presParOf" srcId="{4C7A0936-4BE6-46A1-BDE9-CF577CD1A27D}" destId="{980F3638-418F-45BE-B806-266001C2A091}" srcOrd="3" destOrd="0" presId="urn:microsoft.com/office/officeart/2018/2/layout/IconVerticalSolidList"/>
    <dgm:cxn modelId="{8E9340AD-8B0D-4793-84C7-3BC904C0F0BD}" type="presParOf" srcId="{B7740E0C-FDA8-41AD-B382-85ADEB34D547}" destId="{EE448A68-2826-4281-804C-0F245518D11C}" srcOrd="5" destOrd="0" presId="urn:microsoft.com/office/officeart/2018/2/layout/IconVerticalSolidList"/>
    <dgm:cxn modelId="{6792F0CD-D3B1-49F3-B0A1-7119E687097F}" type="presParOf" srcId="{B7740E0C-FDA8-41AD-B382-85ADEB34D547}" destId="{5618C0A5-A2BF-48F5-AEAF-9ED80660D03D}" srcOrd="6" destOrd="0" presId="urn:microsoft.com/office/officeart/2018/2/layout/IconVerticalSolidList"/>
    <dgm:cxn modelId="{3AA513E4-97ED-4C32-A7B8-C7D58D5A5F25}" type="presParOf" srcId="{5618C0A5-A2BF-48F5-AEAF-9ED80660D03D}" destId="{DCC51C57-F204-4FEC-8A05-1CEB6AB663A6}" srcOrd="0" destOrd="0" presId="urn:microsoft.com/office/officeart/2018/2/layout/IconVerticalSolidList"/>
    <dgm:cxn modelId="{639002E8-79F3-4B0D-B6C2-6237D105BFAB}" type="presParOf" srcId="{5618C0A5-A2BF-48F5-AEAF-9ED80660D03D}" destId="{52F2021E-7004-46CE-9BFB-05326EEBC9EF}" srcOrd="1" destOrd="0" presId="urn:microsoft.com/office/officeart/2018/2/layout/IconVerticalSolidList"/>
    <dgm:cxn modelId="{1CE01D32-73C5-4AC2-B0CD-9FD05F148596}" type="presParOf" srcId="{5618C0A5-A2BF-48F5-AEAF-9ED80660D03D}" destId="{FED632A1-F2B4-47D4-8B2C-1D7DBF67200D}" srcOrd="2" destOrd="0" presId="urn:microsoft.com/office/officeart/2018/2/layout/IconVerticalSolidList"/>
    <dgm:cxn modelId="{2055B30B-57EA-44DB-9166-2C2E3649A8B4}" type="presParOf" srcId="{5618C0A5-A2BF-48F5-AEAF-9ED80660D03D}" destId="{082C6CE0-1C91-4252-B876-2CC78068DBD0}" srcOrd="3" destOrd="0" presId="urn:microsoft.com/office/officeart/2018/2/layout/IconVerticalSolidList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B07E81-A21E-482E-9BF6-C83BCBB386B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4868AC-0B69-4E97-8BF2-1044C488AB4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>
              <a:solidFill>
                <a:schemeClr val="tx1"/>
              </a:solidFill>
            </a:rPr>
            <a:t>Vanuatu Road Sector Challenges:</a:t>
          </a:r>
          <a:endParaRPr lang="en-US" sz="2000" dirty="0">
            <a:solidFill>
              <a:schemeClr val="tx1"/>
            </a:solidFill>
          </a:endParaRPr>
        </a:p>
      </dgm:t>
    </dgm:pt>
    <dgm:pt modelId="{4E5AA1A1-4EA3-4B32-ABC7-80BEF479596E}" type="parTrans" cxnId="{120AECD1-9DA5-4009-AE1B-65206559697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684F2183-978D-4CF5-9698-84F686DF7121}" type="sibTrans" cxnId="{120AECD1-9DA5-4009-AE1B-65206559697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0471B2D8-5BBD-439E-B4DB-DE2DA2BC3E6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>
              <a:solidFill>
                <a:schemeClr val="tx1"/>
              </a:solidFill>
            </a:rPr>
            <a:t>Geography: </a:t>
          </a:r>
          <a:r>
            <a:rPr lang="en-GB" sz="1200" dirty="0">
              <a:solidFill>
                <a:schemeClr val="tx1"/>
              </a:solidFill>
            </a:rPr>
            <a:t>made up of many dispersed islands making the logistics of road construction and maintenance difficult, slow and costly</a:t>
          </a:r>
          <a:endParaRPr lang="en-US" sz="1200" dirty="0">
            <a:solidFill>
              <a:schemeClr val="tx1"/>
            </a:solidFill>
          </a:endParaRPr>
        </a:p>
      </dgm:t>
    </dgm:pt>
    <dgm:pt modelId="{213BBD6C-4136-43B3-904A-BCF82519FCEC}" type="parTrans" cxnId="{6E826D12-5F2B-4BF1-ABB8-26C07FFDE885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ED27D011-DE8F-4D6E-8721-69B1501D7458}" type="sibTrans" cxnId="{6E826D12-5F2B-4BF1-ABB8-26C07FFDE885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207D28FF-0985-476D-80E4-2E8813924D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>
              <a:solidFill>
                <a:schemeClr val="tx1"/>
              </a:solidFill>
            </a:rPr>
            <a:t>Climate: </a:t>
          </a:r>
          <a:r>
            <a:rPr lang="en-GB" sz="1200" dirty="0">
              <a:solidFill>
                <a:schemeClr val="tx1"/>
              </a:solidFill>
            </a:rPr>
            <a:t>heavy rains and cyclones during the rainy season cause significant damage to our roads every year </a:t>
          </a:r>
          <a:endParaRPr lang="en-US" sz="1200" dirty="0">
            <a:solidFill>
              <a:schemeClr val="tx1"/>
            </a:solidFill>
          </a:endParaRPr>
        </a:p>
      </dgm:t>
    </dgm:pt>
    <dgm:pt modelId="{461F2352-7DBE-421E-902F-7C9EE8B52CE4}" type="parTrans" cxnId="{B0A5FC80-41C8-4413-8DCB-0E879C2AE274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58F2740E-4331-4B14-9393-E6448E2610B9}" type="sibTrans" cxnId="{B0A5FC80-41C8-4413-8DCB-0E879C2AE274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80ED2AB5-879A-4B93-A760-E74D22BB30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>
              <a:solidFill>
                <a:schemeClr val="tx1"/>
              </a:solidFill>
            </a:rPr>
            <a:t>Materials: </a:t>
          </a:r>
          <a:r>
            <a:rPr lang="en-GB" sz="1200" dirty="0">
              <a:solidFill>
                <a:schemeClr val="tx1"/>
              </a:solidFill>
            </a:rPr>
            <a:t>the local coronous gravels available for road construction in Vanuatu are not ideal road-building materials compared to many countries and only few islands have the coronous gravels</a:t>
          </a:r>
          <a:endParaRPr lang="en-US" sz="1200" dirty="0">
            <a:solidFill>
              <a:schemeClr val="tx1"/>
            </a:solidFill>
          </a:endParaRPr>
        </a:p>
      </dgm:t>
    </dgm:pt>
    <dgm:pt modelId="{9B0C400D-F378-457D-BD32-7D22941844D9}" type="parTrans" cxnId="{2F3ACF4A-59D4-453C-B7AE-C73F4F7EB5B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F2326D6B-10B2-40C3-8E81-6B596EBFBCE2}" type="sibTrans" cxnId="{2F3ACF4A-59D4-453C-B7AE-C73F4F7EB5B1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5A7C80F1-2AD9-4593-A09C-2830F4C5E2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>
              <a:solidFill>
                <a:schemeClr val="tx1"/>
              </a:solidFill>
            </a:rPr>
            <a:t>Capacity: </a:t>
          </a:r>
          <a:r>
            <a:rPr lang="en-GB" sz="1200" dirty="0">
              <a:solidFill>
                <a:schemeClr val="tx1"/>
              </a:solidFill>
            </a:rPr>
            <a:t>we are a small population with very few civil engineering graduates available to build up a competent professional road sector    </a:t>
          </a:r>
          <a:endParaRPr lang="en-US" sz="1200" dirty="0">
            <a:solidFill>
              <a:schemeClr val="tx1"/>
            </a:solidFill>
          </a:endParaRPr>
        </a:p>
      </dgm:t>
    </dgm:pt>
    <dgm:pt modelId="{2AD592BB-4BD5-4A4D-BB26-E72A088DD0FE}" type="parTrans" cxnId="{C18FAA95-B85D-4373-9D46-6021714A9565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296A278D-678A-4DE0-A36D-BD66BEBB99AC}" type="sibTrans" cxnId="{C18FAA95-B85D-4373-9D46-6021714A9565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09EC1719-BC6F-46C3-9ABC-698E17BE5A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200" b="1" dirty="0">
              <a:solidFill>
                <a:schemeClr val="tx1"/>
              </a:solidFill>
            </a:rPr>
            <a:t>Funding: </a:t>
          </a:r>
          <a:r>
            <a:rPr lang="en-GB" sz="1200" dirty="0">
              <a:solidFill>
                <a:schemeClr val="tx1"/>
              </a:solidFill>
            </a:rPr>
            <a:t>the typical annual roads budget is insufficient to maintain the existing 3,000km road network effectively   </a:t>
          </a:r>
          <a:endParaRPr lang="en-US" sz="1200" dirty="0">
            <a:solidFill>
              <a:schemeClr val="tx1"/>
            </a:solidFill>
          </a:endParaRPr>
        </a:p>
      </dgm:t>
    </dgm:pt>
    <dgm:pt modelId="{05EFFE5D-7D33-47C1-B41A-2AB89F061F1B}" type="parTrans" cxnId="{AA9BCF45-1923-4C31-844E-7FE12D7127C0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D3EB0993-EC72-42C9-8DBC-D52DC361133A}" type="sibTrans" cxnId="{AA9BCF45-1923-4C31-844E-7FE12D7127C0}">
      <dgm:prSet/>
      <dgm:spPr/>
      <dgm:t>
        <a:bodyPr/>
        <a:lstStyle/>
        <a:p>
          <a:endParaRPr lang="en-US" sz="1400">
            <a:solidFill>
              <a:schemeClr val="tx1"/>
            </a:solidFill>
          </a:endParaRPr>
        </a:p>
      </dgm:t>
    </dgm:pt>
    <dgm:pt modelId="{874A1284-FE9A-4E85-8BE4-F1CB8054872B}" type="pres">
      <dgm:prSet presAssocID="{54B07E81-A21E-482E-9BF6-C83BCBB386B9}" presName="root" presStyleCnt="0">
        <dgm:presLayoutVars>
          <dgm:dir/>
          <dgm:resizeHandles val="exact"/>
        </dgm:presLayoutVars>
      </dgm:prSet>
      <dgm:spPr/>
    </dgm:pt>
    <dgm:pt modelId="{F009E748-FB96-4857-8284-C61C948EF16D}" type="pres">
      <dgm:prSet presAssocID="{EF4868AC-0B69-4E97-8BF2-1044C488AB4A}" presName="compNode" presStyleCnt="0"/>
      <dgm:spPr/>
    </dgm:pt>
    <dgm:pt modelId="{F6ABD610-3E51-4EC9-8B2A-63252EE4BBB1}" type="pres">
      <dgm:prSet presAssocID="{EF4868AC-0B69-4E97-8BF2-1044C488AB4A}" presName="bgRect" presStyleLbl="bgShp" presStyleIdx="0" presStyleCnt="6"/>
      <dgm:spPr>
        <a:noFill/>
      </dgm:spPr>
    </dgm:pt>
    <dgm:pt modelId="{3FBDB8AA-EE9D-42C8-8835-45EA4A3DD964}" type="pres">
      <dgm:prSet presAssocID="{EF4868AC-0B69-4E97-8BF2-1044C488AB4A}" presName="iconRect" presStyleLbl="node1" presStyleIdx="0" presStyleCnt="6" custScaleX="196678" custScaleY="235081" custLinFactY="100000" custLinFactNeighborX="-6607" custLinFactNeighborY="18619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lm tree"/>
        </a:ext>
      </dgm:extLst>
    </dgm:pt>
    <dgm:pt modelId="{66876DFE-EE90-4477-A0D7-AF566FE8C482}" type="pres">
      <dgm:prSet presAssocID="{EF4868AC-0B69-4E97-8BF2-1044C488AB4A}" presName="spaceRect" presStyleCnt="0"/>
      <dgm:spPr/>
    </dgm:pt>
    <dgm:pt modelId="{210ACAD1-A0D8-4975-9221-742CA16F7A66}" type="pres">
      <dgm:prSet presAssocID="{EF4868AC-0B69-4E97-8BF2-1044C488AB4A}" presName="parTx" presStyleLbl="revTx" presStyleIdx="0" presStyleCnt="6">
        <dgm:presLayoutVars>
          <dgm:chMax val="0"/>
          <dgm:chPref val="0"/>
        </dgm:presLayoutVars>
      </dgm:prSet>
      <dgm:spPr/>
    </dgm:pt>
    <dgm:pt modelId="{C42DC317-E46E-48D5-B275-AA899CBCA6A0}" type="pres">
      <dgm:prSet presAssocID="{684F2183-978D-4CF5-9698-84F686DF7121}" presName="sibTrans" presStyleCnt="0"/>
      <dgm:spPr/>
    </dgm:pt>
    <dgm:pt modelId="{88CD82E3-1976-4877-BC1C-DDC55057DBAF}" type="pres">
      <dgm:prSet presAssocID="{0471B2D8-5BBD-439E-B4DB-DE2DA2BC3E6A}" presName="compNode" presStyleCnt="0"/>
      <dgm:spPr/>
    </dgm:pt>
    <dgm:pt modelId="{C2F90520-3C5D-4344-BBD5-110EA17BD7BB}" type="pres">
      <dgm:prSet presAssocID="{0471B2D8-5BBD-439E-B4DB-DE2DA2BC3E6A}" presName="bgRect" presStyleLbl="bgShp" presStyleIdx="1" presStyleCnt="6"/>
      <dgm:spPr>
        <a:noFill/>
      </dgm:spPr>
    </dgm:pt>
    <dgm:pt modelId="{E80701CC-7B70-484F-9523-FE27F0D26312}" type="pres">
      <dgm:prSet presAssocID="{0471B2D8-5BBD-439E-B4DB-DE2DA2BC3E6A}" presName="iconRect" presStyleLbl="node1" presStyleIdx="1" presStyleCnt="6" custScaleX="196678" custScaleY="235081"/>
      <dgm:spPr>
        <a:noFill/>
        <a:ln>
          <a:noFill/>
        </a:ln>
      </dgm:spPr>
    </dgm:pt>
    <dgm:pt modelId="{1886212B-A349-4FDE-A2B7-7B52DF366665}" type="pres">
      <dgm:prSet presAssocID="{0471B2D8-5BBD-439E-B4DB-DE2DA2BC3E6A}" presName="spaceRect" presStyleCnt="0"/>
      <dgm:spPr/>
    </dgm:pt>
    <dgm:pt modelId="{103BB1B0-9487-4E0E-8560-0FBD9126C335}" type="pres">
      <dgm:prSet presAssocID="{0471B2D8-5BBD-439E-B4DB-DE2DA2BC3E6A}" presName="parTx" presStyleLbl="revTx" presStyleIdx="1" presStyleCnt="6">
        <dgm:presLayoutVars>
          <dgm:chMax val="0"/>
          <dgm:chPref val="0"/>
        </dgm:presLayoutVars>
      </dgm:prSet>
      <dgm:spPr/>
    </dgm:pt>
    <dgm:pt modelId="{ADC5DEFB-C86A-48F6-BDFE-5C05A2B75D1A}" type="pres">
      <dgm:prSet presAssocID="{ED27D011-DE8F-4D6E-8721-69B1501D7458}" presName="sibTrans" presStyleCnt="0"/>
      <dgm:spPr/>
    </dgm:pt>
    <dgm:pt modelId="{39BD9361-EE16-4E1A-9846-3DB105ACEE1B}" type="pres">
      <dgm:prSet presAssocID="{207D28FF-0985-476D-80E4-2E8813924D5C}" presName="compNode" presStyleCnt="0"/>
      <dgm:spPr/>
    </dgm:pt>
    <dgm:pt modelId="{D89907E4-FB5D-4DF2-94FA-3FCC8B39BCBA}" type="pres">
      <dgm:prSet presAssocID="{207D28FF-0985-476D-80E4-2E8813924D5C}" presName="bgRect" presStyleLbl="bgShp" presStyleIdx="2" presStyleCnt="6"/>
      <dgm:spPr>
        <a:noFill/>
      </dgm:spPr>
    </dgm:pt>
    <dgm:pt modelId="{2C02C09C-8BC3-441A-9678-D475AE76CED5}" type="pres">
      <dgm:prSet presAssocID="{207D28FF-0985-476D-80E4-2E8813924D5C}" presName="iconRect" presStyleLbl="node1" presStyleIdx="2" presStyleCnt="6" custScaleX="196678" custScaleY="23508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n"/>
        </a:ext>
      </dgm:extLst>
    </dgm:pt>
    <dgm:pt modelId="{29CE394F-80AB-4740-A7BE-E0F2C4F15AB2}" type="pres">
      <dgm:prSet presAssocID="{207D28FF-0985-476D-80E4-2E8813924D5C}" presName="spaceRect" presStyleCnt="0"/>
      <dgm:spPr/>
    </dgm:pt>
    <dgm:pt modelId="{11A73C3C-113B-45F5-AA10-B447CF2C7EB9}" type="pres">
      <dgm:prSet presAssocID="{207D28FF-0985-476D-80E4-2E8813924D5C}" presName="parTx" presStyleLbl="revTx" presStyleIdx="2" presStyleCnt="6">
        <dgm:presLayoutVars>
          <dgm:chMax val="0"/>
          <dgm:chPref val="0"/>
        </dgm:presLayoutVars>
      </dgm:prSet>
      <dgm:spPr/>
    </dgm:pt>
    <dgm:pt modelId="{4EA2BFD7-8463-44F2-8CAB-45499F64DFBA}" type="pres">
      <dgm:prSet presAssocID="{58F2740E-4331-4B14-9393-E6448E2610B9}" presName="sibTrans" presStyleCnt="0"/>
      <dgm:spPr/>
    </dgm:pt>
    <dgm:pt modelId="{53C90D8D-B500-4344-9A8B-4F396D4930A9}" type="pres">
      <dgm:prSet presAssocID="{80ED2AB5-879A-4B93-A760-E74D22BB30E7}" presName="compNode" presStyleCnt="0"/>
      <dgm:spPr/>
    </dgm:pt>
    <dgm:pt modelId="{91B6EAF9-162C-430C-8B4E-E7B97C01C1A9}" type="pres">
      <dgm:prSet presAssocID="{80ED2AB5-879A-4B93-A760-E74D22BB30E7}" presName="bgRect" presStyleLbl="bgShp" presStyleIdx="3" presStyleCnt="6"/>
      <dgm:spPr>
        <a:noFill/>
      </dgm:spPr>
    </dgm:pt>
    <dgm:pt modelId="{93C5328A-0BBE-47C4-887B-53B80E38CDDA}" type="pres">
      <dgm:prSet presAssocID="{80ED2AB5-879A-4B93-A760-E74D22BB30E7}" presName="iconRect" presStyleLbl="node1" presStyleIdx="3" presStyleCnt="6" custScaleX="192580" custScaleY="230182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hale"/>
        </a:ext>
      </dgm:extLst>
    </dgm:pt>
    <dgm:pt modelId="{76F8B41D-FBC7-4571-9337-0EA5A9981203}" type="pres">
      <dgm:prSet presAssocID="{80ED2AB5-879A-4B93-A760-E74D22BB30E7}" presName="spaceRect" presStyleCnt="0"/>
      <dgm:spPr/>
    </dgm:pt>
    <dgm:pt modelId="{1B579E4D-A5B7-45B5-9D20-5EEAD696B550}" type="pres">
      <dgm:prSet presAssocID="{80ED2AB5-879A-4B93-A760-E74D22BB30E7}" presName="parTx" presStyleLbl="revTx" presStyleIdx="3" presStyleCnt="6">
        <dgm:presLayoutVars>
          <dgm:chMax val="0"/>
          <dgm:chPref val="0"/>
        </dgm:presLayoutVars>
      </dgm:prSet>
      <dgm:spPr/>
    </dgm:pt>
    <dgm:pt modelId="{CBCBE667-4031-431A-9545-4E19FF80AF6A}" type="pres">
      <dgm:prSet presAssocID="{F2326D6B-10B2-40C3-8E81-6B596EBFBCE2}" presName="sibTrans" presStyleCnt="0"/>
      <dgm:spPr/>
    </dgm:pt>
    <dgm:pt modelId="{601E929E-EEE7-408B-9AE6-014217870C69}" type="pres">
      <dgm:prSet presAssocID="{5A7C80F1-2AD9-4593-A09C-2830F4C5E2E7}" presName="compNode" presStyleCnt="0"/>
      <dgm:spPr/>
    </dgm:pt>
    <dgm:pt modelId="{C350E0DF-B1C3-4733-84F5-038B66290DC7}" type="pres">
      <dgm:prSet presAssocID="{5A7C80F1-2AD9-4593-A09C-2830F4C5E2E7}" presName="bgRect" presStyleLbl="bgShp" presStyleIdx="4" presStyleCnt="6"/>
      <dgm:spPr>
        <a:noFill/>
      </dgm:spPr>
    </dgm:pt>
    <dgm:pt modelId="{E765A35B-79A6-4DCB-B9B3-6FDA14A884C7}" type="pres">
      <dgm:prSet presAssocID="{5A7C80F1-2AD9-4593-A09C-2830F4C5E2E7}" presName="iconRect" presStyleLbl="node1" presStyleIdx="4" presStyleCnt="6" custScaleX="196678" custScaleY="235081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66D0B760-7B82-4046-A97D-51801F0218E3}" type="pres">
      <dgm:prSet presAssocID="{5A7C80F1-2AD9-4593-A09C-2830F4C5E2E7}" presName="spaceRect" presStyleCnt="0"/>
      <dgm:spPr/>
    </dgm:pt>
    <dgm:pt modelId="{82716CE0-8CF0-4770-AC76-9B476EADC5CF}" type="pres">
      <dgm:prSet presAssocID="{5A7C80F1-2AD9-4593-A09C-2830F4C5E2E7}" presName="parTx" presStyleLbl="revTx" presStyleIdx="4" presStyleCnt="6">
        <dgm:presLayoutVars>
          <dgm:chMax val="0"/>
          <dgm:chPref val="0"/>
        </dgm:presLayoutVars>
      </dgm:prSet>
      <dgm:spPr/>
    </dgm:pt>
    <dgm:pt modelId="{E41A0BD3-6051-4C43-B0DF-316D1A6754A2}" type="pres">
      <dgm:prSet presAssocID="{296A278D-678A-4DE0-A36D-BD66BEBB99AC}" presName="sibTrans" presStyleCnt="0"/>
      <dgm:spPr/>
    </dgm:pt>
    <dgm:pt modelId="{2B891E14-FC0D-4744-80A3-FA48AAF52E4A}" type="pres">
      <dgm:prSet presAssocID="{09EC1719-BC6F-46C3-9ABC-698E17BE5AD4}" presName="compNode" presStyleCnt="0"/>
      <dgm:spPr/>
    </dgm:pt>
    <dgm:pt modelId="{D942EA79-BE0B-4FC8-8BE5-DF8D1E9552F5}" type="pres">
      <dgm:prSet presAssocID="{09EC1719-BC6F-46C3-9ABC-698E17BE5AD4}" presName="bgRect" presStyleLbl="bgShp" presStyleIdx="5" presStyleCnt="6"/>
      <dgm:spPr>
        <a:noFill/>
      </dgm:spPr>
    </dgm:pt>
    <dgm:pt modelId="{999B4429-CB2F-4485-90B7-DDA66244585F}" type="pres">
      <dgm:prSet presAssocID="{09EC1719-BC6F-46C3-9ABC-698E17BE5AD4}" presName="iconRect" presStyleLbl="node1" presStyleIdx="5" presStyleCnt="6" custScaleX="196678" custScaleY="235081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17CAA4C2-6874-4843-84A8-FED39AA4E1D8}" type="pres">
      <dgm:prSet presAssocID="{09EC1719-BC6F-46C3-9ABC-698E17BE5AD4}" presName="spaceRect" presStyleCnt="0"/>
      <dgm:spPr/>
    </dgm:pt>
    <dgm:pt modelId="{921E632C-67A7-4833-A117-B44CCB387F18}" type="pres">
      <dgm:prSet presAssocID="{09EC1719-BC6F-46C3-9ABC-698E17BE5AD4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6E826D12-5F2B-4BF1-ABB8-26C07FFDE885}" srcId="{54B07E81-A21E-482E-9BF6-C83BCBB386B9}" destId="{0471B2D8-5BBD-439E-B4DB-DE2DA2BC3E6A}" srcOrd="1" destOrd="0" parTransId="{213BBD6C-4136-43B3-904A-BCF82519FCEC}" sibTransId="{ED27D011-DE8F-4D6E-8721-69B1501D7458}"/>
    <dgm:cxn modelId="{B1126C31-F9C4-40D1-9E11-08836A0778E2}" type="presOf" srcId="{0471B2D8-5BBD-439E-B4DB-DE2DA2BC3E6A}" destId="{103BB1B0-9487-4E0E-8560-0FBD9126C335}" srcOrd="0" destOrd="0" presId="urn:microsoft.com/office/officeart/2018/2/layout/IconVerticalSolidList"/>
    <dgm:cxn modelId="{9D019537-C8CD-43B8-8F81-9858BD5E9EE1}" type="presOf" srcId="{EF4868AC-0B69-4E97-8BF2-1044C488AB4A}" destId="{210ACAD1-A0D8-4975-9221-742CA16F7A66}" srcOrd="0" destOrd="0" presId="urn:microsoft.com/office/officeart/2018/2/layout/IconVerticalSolidList"/>
    <dgm:cxn modelId="{E909B537-6F00-4932-91BF-03859A21EFB8}" type="presOf" srcId="{54B07E81-A21E-482E-9BF6-C83BCBB386B9}" destId="{874A1284-FE9A-4E85-8BE4-F1CB8054872B}" srcOrd="0" destOrd="0" presId="urn:microsoft.com/office/officeart/2018/2/layout/IconVerticalSolidList"/>
    <dgm:cxn modelId="{AA9BCF45-1923-4C31-844E-7FE12D7127C0}" srcId="{54B07E81-A21E-482E-9BF6-C83BCBB386B9}" destId="{09EC1719-BC6F-46C3-9ABC-698E17BE5AD4}" srcOrd="5" destOrd="0" parTransId="{05EFFE5D-7D33-47C1-B41A-2AB89F061F1B}" sibTransId="{D3EB0993-EC72-42C9-8DBC-D52DC361133A}"/>
    <dgm:cxn modelId="{2F3ACF4A-59D4-453C-B7AE-C73F4F7EB5B1}" srcId="{54B07E81-A21E-482E-9BF6-C83BCBB386B9}" destId="{80ED2AB5-879A-4B93-A760-E74D22BB30E7}" srcOrd="3" destOrd="0" parTransId="{9B0C400D-F378-457D-BD32-7D22941844D9}" sibTransId="{F2326D6B-10B2-40C3-8E81-6B596EBFBCE2}"/>
    <dgm:cxn modelId="{90DC9F6D-A3CC-4485-B370-8AE44FDAF084}" type="presOf" srcId="{09EC1719-BC6F-46C3-9ABC-698E17BE5AD4}" destId="{921E632C-67A7-4833-A117-B44CCB387F18}" srcOrd="0" destOrd="0" presId="urn:microsoft.com/office/officeart/2018/2/layout/IconVerticalSolidList"/>
    <dgm:cxn modelId="{54006A7D-DF7A-4FDC-A9EB-493B98800958}" type="presOf" srcId="{5A7C80F1-2AD9-4593-A09C-2830F4C5E2E7}" destId="{82716CE0-8CF0-4770-AC76-9B476EADC5CF}" srcOrd="0" destOrd="0" presId="urn:microsoft.com/office/officeart/2018/2/layout/IconVerticalSolidList"/>
    <dgm:cxn modelId="{B0A5FC80-41C8-4413-8DCB-0E879C2AE274}" srcId="{54B07E81-A21E-482E-9BF6-C83BCBB386B9}" destId="{207D28FF-0985-476D-80E4-2E8813924D5C}" srcOrd="2" destOrd="0" parTransId="{461F2352-7DBE-421E-902F-7C9EE8B52CE4}" sibTransId="{58F2740E-4331-4B14-9393-E6448E2610B9}"/>
    <dgm:cxn modelId="{EA927887-10C6-4DC1-927F-5E6F147B1129}" type="presOf" srcId="{207D28FF-0985-476D-80E4-2E8813924D5C}" destId="{11A73C3C-113B-45F5-AA10-B447CF2C7EB9}" srcOrd="0" destOrd="0" presId="urn:microsoft.com/office/officeart/2018/2/layout/IconVerticalSolidList"/>
    <dgm:cxn modelId="{C18FAA95-B85D-4373-9D46-6021714A9565}" srcId="{54B07E81-A21E-482E-9BF6-C83BCBB386B9}" destId="{5A7C80F1-2AD9-4593-A09C-2830F4C5E2E7}" srcOrd="4" destOrd="0" parTransId="{2AD592BB-4BD5-4A4D-BB26-E72A088DD0FE}" sibTransId="{296A278D-678A-4DE0-A36D-BD66BEBB99AC}"/>
    <dgm:cxn modelId="{120AECD1-9DA5-4009-AE1B-652065596971}" srcId="{54B07E81-A21E-482E-9BF6-C83BCBB386B9}" destId="{EF4868AC-0B69-4E97-8BF2-1044C488AB4A}" srcOrd="0" destOrd="0" parTransId="{4E5AA1A1-4EA3-4B32-ABC7-80BEF479596E}" sibTransId="{684F2183-978D-4CF5-9698-84F686DF7121}"/>
    <dgm:cxn modelId="{6C5DCCEF-1EE6-4CB6-89EF-DC797F54239A}" type="presOf" srcId="{80ED2AB5-879A-4B93-A760-E74D22BB30E7}" destId="{1B579E4D-A5B7-45B5-9D20-5EEAD696B550}" srcOrd="0" destOrd="0" presId="urn:microsoft.com/office/officeart/2018/2/layout/IconVerticalSolidList"/>
    <dgm:cxn modelId="{A6E1FEAB-6112-4B7C-97A4-32394AC57022}" type="presParOf" srcId="{874A1284-FE9A-4E85-8BE4-F1CB8054872B}" destId="{F009E748-FB96-4857-8284-C61C948EF16D}" srcOrd="0" destOrd="0" presId="urn:microsoft.com/office/officeart/2018/2/layout/IconVerticalSolidList"/>
    <dgm:cxn modelId="{414CC483-5E0E-452F-A1DD-F3E13013320A}" type="presParOf" srcId="{F009E748-FB96-4857-8284-C61C948EF16D}" destId="{F6ABD610-3E51-4EC9-8B2A-63252EE4BBB1}" srcOrd="0" destOrd="0" presId="urn:microsoft.com/office/officeart/2018/2/layout/IconVerticalSolidList"/>
    <dgm:cxn modelId="{1BDE7B99-FA6F-4852-9B7E-92176BB7209E}" type="presParOf" srcId="{F009E748-FB96-4857-8284-C61C948EF16D}" destId="{3FBDB8AA-EE9D-42C8-8835-45EA4A3DD964}" srcOrd="1" destOrd="0" presId="urn:microsoft.com/office/officeart/2018/2/layout/IconVerticalSolidList"/>
    <dgm:cxn modelId="{F958A3BE-12D1-4FCA-A426-D895B4C0AB28}" type="presParOf" srcId="{F009E748-FB96-4857-8284-C61C948EF16D}" destId="{66876DFE-EE90-4477-A0D7-AF566FE8C482}" srcOrd="2" destOrd="0" presId="urn:microsoft.com/office/officeart/2018/2/layout/IconVerticalSolidList"/>
    <dgm:cxn modelId="{04D249E8-B854-4D8F-A12D-6BCF02B5226C}" type="presParOf" srcId="{F009E748-FB96-4857-8284-C61C948EF16D}" destId="{210ACAD1-A0D8-4975-9221-742CA16F7A66}" srcOrd="3" destOrd="0" presId="urn:microsoft.com/office/officeart/2018/2/layout/IconVerticalSolidList"/>
    <dgm:cxn modelId="{CCE567BF-897A-4165-8777-9BBD28DB41D3}" type="presParOf" srcId="{874A1284-FE9A-4E85-8BE4-F1CB8054872B}" destId="{C42DC317-E46E-48D5-B275-AA899CBCA6A0}" srcOrd="1" destOrd="0" presId="urn:microsoft.com/office/officeart/2018/2/layout/IconVerticalSolidList"/>
    <dgm:cxn modelId="{32FA8DAB-C385-446A-81FD-B4323243DE72}" type="presParOf" srcId="{874A1284-FE9A-4E85-8BE4-F1CB8054872B}" destId="{88CD82E3-1976-4877-BC1C-DDC55057DBAF}" srcOrd="2" destOrd="0" presId="urn:microsoft.com/office/officeart/2018/2/layout/IconVerticalSolidList"/>
    <dgm:cxn modelId="{117EFDF9-087B-4ED1-BE79-81AD78692E33}" type="presParOf" srcId="{88CD82E3-1976-4877-BC1C-DDC55057DBAF}" destId="{C2F90520-3C5D-4344-BBD5-110EA17BD7BB}" srcOrd="0" destOrd="0" presId="urn:microsoft.com/office/officeart/2018/2/layout/IconVerticalSolidList"/>
    <dgm:cxn modelId="{2FA585EE-A19F-4BA9-8474-0265469013B5}" type="presParOf" srcId="{88CD82E3-1976-4877-BC1C-DDC55057DBAF}" destId="{E80701CC-7B70-484F-9523-FE27F0D26312}" srcOrd="1" destOrd="0" presId="urn:microsoft.com/office/officeart/2018/2/layout/IconVerticalSolidList"/>
    <dgm:cxn modelId="{4B62DF67-DD16-4567-92DF-E0E3F0FEF094}" type="presParOf" srcId="{88CD82E3-1976-4877-BC1C-DDC55057DBAF}" destId="{1886212B-A349-4FDE-A2B7-7B52DF366665}" srcOrd="2" destOrd="0" presId="urn:microsoft.com/office/officeart/2018/2/layout/IconVerticalSolidList"/>
    <dgm:cxn modelId="{CD611B43-FE6A-499F-84BE-5C2A284105FB}" type="presParOf" srcId="{88CD82E3-1976-4877-BC1C-DDC55057DBAF}" destId="{103BB1B0-9487-4E0E-8560-0FBD9126C335}" srcOrd="3" destOrd="0" presId="urn:microsoft.com/office/officeart/2018/2/layout/IconVerticalSolidList"/>
    <dgm:cxn modelId="{5F20F8DF-FB66-4A8D-B4EB-D1BE23CF766C}" type="presParOf" srcId="{874A1284-FE9A-4E85-8BE4-F1CB8054872B}" destId="{ADC5DEFB-C86A-48F6-BDFE-5C05A2B75D1A}" srcOrd="3" destOrd="0" presId="urn:microsoft.com/office/officeart/2018/2/layout/IconVerticalSolidList"/>
    <dgm:cxn modelId="{EC216B04-80F2-4E2D-811D-753CF4FE8247}" type="presParOf" srcId="{874A1284-FE9A-4E85-8BE4-F1CB8054872B}" destId="{39BD9361-EE16-4E1A-9846-3DB105ACEE1B}" srcOrd="4" destOrd="0" presId="urn:microsoft.com/office/officeart/2018/2/layout/IconVerticalSolidList"/>
    <dgm:cxn modelId="{B0A0038B-BCDC-4D94-9204-4C8CE678463A}" type="presParOf" srcId="{39BD9361-EE16-4E1A-9846-3DB105ACEE1B}" destId="{D89907E4-FB5D-4DF2-94FA-3FCC8B39BCBA}" srcOrd="0" destOrd="0" presId="urn:microsoft.com/office/officeart/2018/2/layout/IconVerticalSolidList"/>
    <dgm:cxn modelId="{AE23B2F3-CC9A-48B3-B753-87FB9F81854F}" type="presParOf" srcId="{39BD9361-EE16-4E1A-9846-3DB105ACEE1B}" destId="{2C02C09C-8BC3-441A-9678-D475AE76CED5}" srcOrd="1" destOrd="0" presId="urn:microsoft.com/office/officeart/2018/2/layout/IconVerticalSolidList"/>
    <dgm:cxn modelId="{098DA092-0869-4BFA-A642-8C668A13DC63}" type="presParOf" srcId="{39BD9361-EE16-4E1A-9846-3DB105ACEE1B}" destId="{29CE394F-80AB-4740-A7BE-E0F2C4F15AB2}" srcOrd="2" destOrd="0" presId="urn:microsoft.com/office/officeart/2018/2/layout/IconVerticalSolidList"/>
    <dgm:cxn modelId="{945F8525-C165-413C-BFF7-B2FAD4FBC955}" type="presParOf" srcId="{39BD9361-EE16-4E1A-9846-3DB105ACEE1B}" destId="{11A73C3C-113B-45F5-AA10-B447CF2C7EB9}" srcOrd="3" destOrd="0" presId="urn:microsoft.com/office/officeart/2018/2/layout/IconVerticalSolidList"/>
    <dgm:cxn modelId="{75AA6483-EED7-4BC2-A2A4-EF4F69949A02}" type="presParOf" srcId="{874A1284-FE9A-4E85-8BE4-F1CB8054872B}" destId="{4EA2BFD7-8463-44F2-8CAB-45499F64DFBA}" srcOrd="5" destOrd="0" presId="urn:microsoft.com/office/officeart/2018/2/layout/IconVerticalSolidList"/>
    <dgm:cxn modelId="{600ECE6E-F225-40DE-9BA0-F4E127496CD8}" type="presParOf" srcId="{874A1284-FE9A-4E85-8BE4-F1CB8054872B}" destId="{53C90D8D-B500-4344-9A8B-4F396D4930A9}" srcOrd="6" destOrd="0" presId="urn:microsoft.com/office/officeart/2018/2/layout/IconVerticalSolidList"/>
    <dgm:cxn modelId="{D96792CF-E21E-4A88-9545-25AD53C7C715}" type="presParOf" srcId="{53C90D8D-B500-4344-9A8B-4F396D4930A9}" destId="{91B6EAF9-162C-430C-8B4E-E7B97C01C1A9}" srcOrd="0" destOrd="0" presId="urn:microsoft.com/office/officeart/2018/2/layout/IconVerticalSolidList"/>
    <dgm:cxn modelId="{F4C0A757-67F0-4184-8AC9-A643F1047FA6}" type="presParOf" srcId="{53C90D8D-B500-4344-9A8B-4F396D4930A9}" destId="{93C5328A-0BBE-47C4-887B-53B80E38CDDA}" srcOrd="1" destOrd="0" presId="urn:microsoft.com/office/officeart/2018/2/layout/IconVerticalSolidList"/>
    <dgm:cxn modelId="{54DDC616-4E61-41F7-81A3-1769A2DB9841}" type="presParOf" srcId="{53C90D8D-B500-4344-9A8B-4F396D4930A9}" destId="{76F8B41D-FBC7-4571-9337-0EA5A9981203}" srcOrd="2" destOrd="0" presId="urn:microsoft.com/office/officeart/2018/2/layout/IconVerticalSolidList"/>
    <dgm:cxn modelId="{9E7FCD79-8CBC-485D-B62A-2304DA35F409}" type="presParOf" srcId="{53C90D8D-B500-4344-9A8B-4F396D4930A9}" destId="{1B579E4D-A5B7-45B5-9D20-5EEAD696B550}" srcOrd="3" destOrd="0" presId="urn:microsoft.com/office/officeart/2018/2/layout/IconVerticalSolidList"/>
    <dgm:cxn modelId="{4F8D887D-9D63-4ECB-834D-D4A999C67796}" type="presParOf" srcId="{874A1284-FE9A-4E85-8BE4-F1CB8054872B}" destId="{CBCBE667-4031-431A-9545-4E19FF80AF6A}" srcOrd="7" destOrd="0" presId="urn:microsoft.com/office/officeart/2018/2/layout/IconVerticalSolidList"/>
    <dgm:cxn modelId="{21B05461-E808-424A-911F-23ABCABC1608}" type="presParOf" srcId="{874A1284-FE9A-4E85-8BE4-F1CB8054872B}" destId="{601E929E-EEE7-408B-9AE6-014217870C69}" srcOrd="8" destOrd="0" presId="urn:microsoft.com/office/officeart/2018/2/layout/IconVerticalSolidList"/>
    <dgm:cxn modelId="{F5D4EA4D-332C-4197-B2CA-7CBE81CAE530}" type="presParOf" srcId="{601E929E-EEE7-408B-9AE6-014217870C69}" destId="{C350E0DF-B1C3-4733-84F5-038B66290DC7}" srcOrd="0" destOrd="0" presId="urn:microsoft.com/office/officeart/2018/2/layout/IconVerticalSolidList"/>
    <dgm:cxn modelId="{1225ADAB-5B3C-4EE4-8276-CAB6D26FF58B}" type="presParOf" srcId="{601E929E-EEE7-408B-9AE6-014217870C69}" destId="{E765A35B-79A6-4DCB-B9B3-6FDA14A884C7}" srcOrd="1" destOrd="0" presId="urn:microsoft.com/office/officeart/2018/2/layout/IconVerticalSolidList"/>
    <dgm:cxn modelId="{72E6C31D-7FE7-4568-AD04-C134423A89C8}" type="presParOf" srcId="{601E929E-EEE7-408B-9AE6-014217870C69}" destId="{66D0B760-7B82-4046-A97D-51801F0218E3}" srcOrd="2" destOrd="0" presId="urn:microsoft.com/office/officeart/2018/2/layout/IconVerticalSolidList"/>
    <dgm:cxn modelId="{F7BC1F19-41D8-4A43-91EA-C599B7C46F28}" type="presParOf" srcId="{601E929E-EEE7-408B-9AE6-014217870C69}" destId="{82716CE0-8CF0-4770-AC76-9B476EADC5CF}" srcOrd="3" destOrd="0" presId="urn:microsoft.com/office/officeart/2018/2/layout/IconVerticalSolidList"/>
    <dgm:cxn modelId="{E72402AA-7BA5-4475-BDCB-F34DCAEE350A}" type="presParOf" srcId="{874A1284-FE9A-4E85-8BE4-F1CB8054872B}" destId="{E41A0BD3-6051-4C43-B0DF-316D1A6754A2}" srcOrd="9" destOrd="0" presId="urn:microsoft.com/office/officeart/2018/2/layout/IconVerticalSolidList"/>
    <dgm:cxn modelId="{386A07BD-18BC-4697-8E6C-54DB863752C4}" type="presParOf" srcId="{874A1284-FE9A-4E85-8BE4-F1CB8054872B}" destId="{2B891E14-FC0D-4744-80A3-FA48AAF52E4A}" srcOrd="10" destOrd="0" presId="urn:microsoft.com/office/officeart/2018/2/layout/IconVerticalSolidList"/>
    <dgm:cxn modelId="{7535C223-23DA-41E0-87A7-3DA9F008C564}" type="presParOf" srcId="{2B891E14-FC0D-4744-80A3-FA48AAF52E4A}" destId="{D942EA79-BE0B-4FC8-8BE5-DF8D1E9552F5}" srcOrd="0" destOrd="0" presId="urn:microsoft.com/office/officeart/2018/2/layout/IconVerticalSolidList"/>
    <dgm:cxn modelId="{BCF57229-2A06-46C3-9B9F-A7B67144377D}" type="presParOf" srcId="{2B891E14-FC0D-4744-80A3-FA48AAF52E4A}" destId="{999B4429-CB2F-4485-90B7-DDA66244585F}" srcOrd="1" destOrd="0" presId="urn:microsoft.com/office/officeart/2018/2/layout/IconVerticalSolidList"/>
    <dgm:cxn modelId="{4F841CB1-4DA3-42B9-B591-DF069F2B9F64}" type="presParOf" srcId="{2B891E14-FC0D-4744-80A3-FA48AAF52E4A}" destId="{17CAA4C2-6874-4843-84A8-FED39AA4E1D8}" srcOrd="2" destOrd="0" presId="urn:microsoft.com/office/officeart/2018/2/layout/IconVerticalSolidList"/>
    <dgm:cxn modelId="{49B084B2-3DED-4ED0-91F5-89FB0D7B361B}" type="presParOf" srcId="{2B891E14-FC0D-4744-80A3-FA48AAF52E4A}" destId="{921E632C-67A7-4833-A117-B44CCB387F18}" srcOrd="3" destOrd="0" presId="urn:microsoft.com/office/officeart/2018/2/layout/IconVerticalSolidList"/>
  </dgm:cxnLst>
  <dgm:bg>
    <a:noFill/>
    <a:effectLst>
      <a:softEdge rad="0"/>
    </a:effectLst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1D91E1B-2F88-467A-A919-6253808907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35799E-B7CA-4F77-B61D-36F373B38DB8}">
      <dgm:prSet custT="1"/>
      <dgm:spPr>
        <a:noFill/>
        <a:ln>
          <a:noFill/>
        </a:ln>
      </dgm:spPr>
      <dgm:t>
        <a:bodyPr/>
        <a:lstStyle/>
        <a:p>
          <a:r>
            <a:rPr lang="en-US" sz="2000" b="1" dirty="0">
              <a:solidFill>
                <a:schemeClr val="tx1"/>
              </a:solidFill>
            </a:rPr>
            <a:t>Design Approach:</a:t>
          </a:r>
          <a:endParaRPr lang="en-US" sz="2000" dirty="0">
            <a:solidFill>
              <a:schemeClr val="tx1"/>
            </a:solidFill>
          </a:endParaRPr>
        </a:p>
      </dgm:t>
    </dgm:pt>
    <dgm:pt modelId="{8DC42B97-3E00-427D-B9C8-FDBF6D987040}" type="parTrans" cxnId="{3B4E81C7-1EA2-4CB8-BC99-D4E0D9C1A7A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0798040-426E-4F7D-BCE9-16605D1AE328}" type="sibTrans" cxnId="{3B4E81C7-1EA2-4CB8-BC99-D4E0D9C1A7AE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69FA35A-0B10-436F-89EE-E9704E13ED10}">
      <dgm:prSet custT="1"/>
      <dgm:spPr/>
      <dgm:t>
        <a:bodyPr/>
        <a:lstStyle/>
        <a:p>
          <a:r>
            <a:rPr lang="en-US" sz="1200" b="1" kern="1200" dirty="0">
              <a:solidFill>
                <a:schemeClr val="tx1"/>
              </a:solidFill>
              <a:latin typeface="+mn-lt"/>
            </a:rPr>
            <a:t>Emissions Scenarios used to develop updated Road Design Guide: </a:t>
          </a:r>
          <a:r>
            <a:rPr lang="en-US" sz="12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Core Roads are to be designed for higher emissions scenario (RCP8.5) and Non-Core Roads are to be designed for lower emissions scenario (RCP4.5). </a:t>
          </a:r>
          <a:endParaRPr lang="en-US" sz="1200" kern="1200" dirty="0">
            <a:solidFill>
              <a:schemeClr val="tx1"/>
            </a:solidFill>
            <a:latin typeface="+mn-lt"/>
          </a:endParaRPr>
        </a:p>
      </dgm:t>
    </dgm:pt>
    <dgm:pt modelId="{63E944C8-95B8-4C98-9659-8EAD638EF90D}" type="parTrans" cxnId="{72E57CAF-E205-4D4E-AF37-1F8F499F25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68321BD-59BE-423A-AE1B-7F002C027584}" type="sibTrans" cxnId="{72E57CAF-E205-4D4E-AF37-1F8F499F25F8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5EEFE02-DB91-4E0C-AC9F-80FE62ED0156}">
      <dgm:prSet custT="1"/>
      <dgm:spPr/>
      <dgm:t>
        <a:bodyPr/>
        <a:lstStyle/>
        <a:p>
          <a:r>
            <a:rPr lang="en-US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Drainage Design Approach: </a:t>
          </a:r>
          <a:r>
            <a:rPr lang="en-US" sz="1200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Critical to our revised design approach is to base drainage designs on predicted design year rainfall intensity for each catchment and drainage element. </a:t>
          </a:r>
        </a:p>
      </dgm:t>
    </dgm:pt>
    <dgm:pt modelId="{D4962C28-3D01-4D86-90A5-DF2576B7D06E}" type="parTrans" cxnId="{0FA7607D-1603-4DA7-AD3F-1A88E79167E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0B82FD7B-57E5-4704-953C-059451D19B99}" type="sibTrans" cxnId="{0FA7607D-1603-4DA7-AD3F-1A88E79167E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B750EBDF-180C-4D53-B0D5-D921970C5D3B}">
      <dgm:prSet custT="1"/>
      <dgm:spPr/>
      <dgm:t>
        <a:bodyPr/>
        <a:lstStyle/>
        <a:p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Constraint Mapping using the Vanuatu Climate Futures Portal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D1799E7F-463F-4650-8569-FCF75E6D4DA7}" type="parTrans" cxnId="{729F6DAA-09D8-4901-AB99-5961A163CEC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8EBD32A1-FCC0-4E5E-AC26-2C50DA58F715}" type="sibTrans" cxnId="{729F6DAA-09D8-4901-AB99-5961A163CEC6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D5748D1-7430-409A-8E5F-F27950681970}">
      <dgm:prSet custT="1"/>
      <dgm:spPr/>
      <dgm:t>
        <a:bodyPr/>
        <a:lstStyle/>
        <a:p>
          <a:r>
            <a:rPr lang="en-AU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Topographical Surveys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0C4638E7-3B14-439D-B6B5-36F629B048AB}" type="parTrans" cxnId="{15A2F6D0-DE0F-4BF4-9D6B-7C870AA569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836A927-1B38-41A1-B0EF-35DD76808B0A}" type="sibTrans" cxnId="{15A2F6D0-DE0F-4BF4-9D6B-7C870AA56945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1F4D5C84-E3CC-4505-A614-E81C5FE336C8}">
      <dgm:prSet custT="1"/>
      <dgm:spPr/>
      <dgm:t>
        <a:bodyPr/>
        <a:lstStyle/>
        <a:p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Focus on Defining Catchment Areas for Each Drainage Element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4005873D-F309-4F3A-ABE7-0B9CAEC88B29}" type="parTrans" cxnId="{D27067C0-400E-431A-9B6B-A039346E777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AAF2B467-9A42-4716-A5ED-FFE6409ACA79}" type="sibTrans" cxnId="{D27067C0-400E-431A-9B6B-A039346E7770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EBA32AE-E6B9-4019-933E-9E1A6560B0C1}">
      <dgm:prSet custT="1"/>
      <dgm:spPr/>
      <dgm:t>
        <a:bodyPr/>
        <a:lstStyle/>
        <a:p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Cross-Sectional Design for Resilience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B63A1C43-D37A-4F45-9DBC-2D38C66FDE9D}" type="parTrans" cxnId="{C37EA6B7-57D5-468C-B1A8-AD713DE75DD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C08E65ED-689F-49C6-9A8D-CAB2BE1693E7}" type="sibTrans" cxnId="{C37EA6B7-57D5-468C-B1A8-AD713DE75DD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4F2E69F-3B6B-45A4-8C80-C36F7A775C4B}">
      <dgm:prSet custT="1"/>
      <dgm:spPr/>
      <dgm:t>
        <a:bodyPr/>
        <a:lstStyle/>
        <a:p>
          <a:r>
            <a:rPr lang="en-AU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Drainage Design Approach</a:t>
          </a:r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Corridor Selection using Constraints Mapping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698A1231-B58F-4F26-BEE4-FB4C3579FD9D}" type="parTrans" cxnId="{1D20149E-FAC5-448D-9418-D48F36767890}">
      <dgm:prSet/>
      <dgm:spPr/>
      <dgm:t>
        <a:bodyPr/>
        <a:lstStyle/>
        <a:p>
          <a:endParaRPr lang="LID4096">
            <a:solidFill>
              <a:schemeClr val="tx1"/>
            </a:solidFill>
          </a:endParaRPr>
        </a:p>
      </dgm:t>
    </dgm:pt>
    <dgm:pt modelId="{00E01A98-3757-47D5-BB3A-8480DCB3AE91}" type="sibTrans" cxnId="{1D20149E-FAC5-448D-9418-D48F36767890}">
      <dgm:prSet/>
      <dgm:spPr/>
      <dgm:t>
        <a:bodyPr/>
        <a:lstStyle/>
        <a:p>
          <a:endParaRPr lang="LID4096">
            <a:solidFill>
              <a:schemeClr val="tx1"/>
            </a:solidFill>
          </a:endParaRPr>
        </a:p>
      </dgm:t>
    </dgm:pt>
    <dgm:pt modelId="{E3B9A76C-951B-4921-A566-E85489A8DF01}">
      <dgm:prSet custT="1"/>
      <dgm:spPr/>
      <dgm:t>
        <a:bodyPr/>
        <a:lstStyle/>
        <a:p>
          <a:endParaRPr lang="en-US" sz="1200" kern="1200" dirty="0">
            <a:solidFill>
              <a:schemeClr val="tx1"/>
            </a:solidFill>
            <a:latin typeface="+mn-lt"/>
          </a:endParaRPr>
        </a:p>
      </dgm:t>
    </dgm:pt>
    <dgm:pt modelId="{E7848071-0188-4069-BB1A-C8FF61A0C460}" type="parTrans" cxnId="{C3095F46-D1E3-4F74-B7F9-75BF576FDE7A}">
      <dgm:prSet/>
      <dgm:spPr/>
      <dgm:t>
        <a:bodyPr/>
        <a:lstStyle/>
        <a:p>
          <a:endParaRPr lang="LID4096">
            <a:solidFill>
              <a:schemeClr val="tx1"/>
            </a:solidFill>
          </a:endParaRPr>
        </a:p>
      </dgm:t>
    </dgm:pt>
    <dgm:pt modelId="{20DD267D-60F3-4B14-9868-990F7806C796}" type="sibTrans" cxnId="{C3095F46-D1E3-4F74-B7F9-75BF576FDE7A}">
      <dgm:prSet/>
      <dgm:spPr/>
      <dgm:t>
        <a:bodyPr/>
        <a:lstStyle/>
        <a:p>
          <a:endParaRPr lang="LID4096">
            <a:solidFill>
              <a:schemeClr val="tx1"/>
            </a:solidFill>
          </a:endParaRPr>
        </a:p>
      </dgm:t>
    </dgm:pt>
    <dgm:pt modelId="{97400425-2A73-4722-93E9-E799BFF7FECE}">
      <dgm:prSet custT="1"/>
      <dgm:spPr/>
      <dgm:t>
        <a:bodyPr/>
        <a:lstStyle/>
        <a:p>
          <a:endParaRPr lang="en-US" sz="1200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gm:t>
    </dgm:pt>
    <dgm:pt modelId="{4354475E-BDD0-45B7-B273-E80810D255A7}" type="parTrans" cxnId="{6D267D91-DEFB-4BC3-8899-9033C18FB05F}">
      <dgm:prSet/>
      <dgm:spPr/>
      <dgm:t>
        <a:bodyPr/>
        <a:lstStyle/>
        <a:p>
          <a:endParaRPr lang="LID4096">
            <a:solidFill>
              <a:schemeClr val="tx1"/>
            </a:solidFill>
          </a:endParaRPr>
        </a:p>
      </dgm:t>
    </dgm:pt>
    <dgm:pt modelId="{99E620FC-CEE1-4913-9176-EF424DD776FC}" type="sibTrans" cxnId="{6D267D91-DEFB-4BC3-8899-9033C18FB05F}">
      <dgm:prSet/>
      <dgm:spPr/>
      <dgm:t>
        <a:bodyPr/>
        <a:lstStyle/>
        <a:p>
          <a:endParaRPr lang="LID4096">
            <a:solidFill>
              <a:schemeClr val="tx1"/>
            </a:solidFill>
          </a:endParaRPr>
        </a:p>
      </dgm:t>
    </dgm:pt>
    <dgm:pt modelId="{4A15B389-C972-46DF-8B94-96958612F4B5}" type="pres">
      <dgm:prSet presAssocID="{B1D91E1B-2F88-467A-A919-62538089072C}" presName="linear" presStyleCnt="0">
        <dgm:presLayoutVars>
          <dgm:animLvl val="lvl"/>
          <dgm:resizeHandles val="exact"/>
        </dgm:presLayoutVars>
      </dgm:prSet>
      <dgm:spPr/>
    </dgm:pt>
    <dgm:pt modelId="{1FF0201C-70C4-4525-8C94-DDA292033FC6}" type="pres">
      <dgm:prSet presAssocID="{6935799E-B7CA-4F77-B61D-36F373B38DB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06C3C89-6828-409E-996F-456CB05CD27F}" type="pres">
      <dgm:prSet presAssocID="{6935799E-B7CA-4F77-B61D-36F373B38DB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C2DFE617-FE83-4617-A0EA-4C64AF4A7C8F}" type="presOf" srcId="{1F4D5C84-E3CC-4505-A614-E81C5FE336C8}" destId="{106C3C89-6828-409E-996F-456CB05CD27F}" srcOrd="0" destOrd="7" presId="urn:microsoft.com/office/officeart/2005/8/layout/vList2"/>
    <dgm:cxn modelId="{2ED99D2B-4BD5-4219-889B-33849757B9F8}" type="presOf" srcId="{E3B9A76C-951B-4921-A566-E85489A8DF01}" destId="{106C3C89-6828-409E-996F-456CB05CD27F}" srcOrd="0" destOrd="1" presId="urn:microsoft.com/office/officeart/2005/8/layout/vList2"/>
    <dgm:cxn modelId="{2D0FD962-C7A1-440A-81E8-4D1CFED540B5}" type="presOf" srcId="{2D5748D1-7430-409A-8E5F-F27950681970}" destId="{106C3C89-6828-409E-996F-456CB05CD27F}" srcOrd="0" destOrd="6" presId="urn:microsoft.com/office/officeart/2005/8/layout/vList2"/>
    <dgm:cxn modelId="{C3095F46-D1E3-4F74-B7F9-75BF576FDE7A}" srcId="{6935799E-B7CA-4F77-B61D-36F373B38DB8}" destId="{E3B9A76C-951B-4921-A566-E85489A8DF01}" srcOrd="1" destOrd="0" parTransId="{E7848071-0188-4069-BB1A-C8FF61A0C460}" sibTransId="{20DD267D-60F3-4B14-9868-990F7806C796}"/>
    <dgm:cxn modelId="{C9CF8B57-1E9A-457B-B3A3-85DAFD62B74C}" type="presOf" srcId="{45EEFE02-DB91-4E0C-AC9F-80FE62ED0156}" destId="{106C3C89-6828-409E-996F-456CB05CD27F}" srcOrd="0" destOrd="2" presId="urn:microsoft.com/office/officeart/2005/8/layout/vList2"/>
    <dgm:cxn modelId="{0FA7607D-1603-4DA7-AD3F-1A88E79167E5}" srcId="{6935799E-B7CA-4F77-B61D-36F373B38DB8}" destId="{45EEFE02-DB91-4E0C-AC9F-80FE62ED0156}" srcOrd="2" destOrd="0" parTransId="{D4962C28-3D01-4D86-90A5-DF2576B7D06E}" sibTransId="{0B82FD7B-57E5-4704-953C-059451D19B99}"/>
    <dgm:cxn modelId="{6556B68F-A33E-48C6-AA6D-918CF1DC1750}" type="presOf" srcId="{6935799E-B7CA-4F77-B61D-36F373B38DB8}" destId="{1FF0201C-70C4-4525-8C94-DDA292033FC6}" srcOrd="0" destOrd="0" presId="urn:microsoft.com/office/officeart/2005/8/layout/vList2"/>
    <dgm:cxn modelId="{BEB42591-3B44-4B8D-973F-46488C75ABA1}" type="presOf" srcId="{469FA35A-0B10-436F-89EE-E9704E13ED10}" destId="{106C3C89-6828-409E-996F-456CB05CD27F}" srcOrd="0" destOrd="0" presId="urn:microsoft.com/office/officeart/2005/8/layout/vList2"/>
    <dgm:cxn modelId="{6D267D91-DEFB-4BC3-8899-9033C18FB05F}" srcId="{6935799E-B7CA-4F77-B61D-36F373B38DB8}" destId="{97400425-2A73-4722-93E9-E799BFF7FECE}" srcOrd="3" destOrd="0" parTransId="{4354475E-BDD0-45B7-B273-E80810D255A7}" sibTransId="{99E620FC-CEE1-4913-9176-EF424DD776FC}"/>
    <dgm:cxn modelId="{72EE9A98-D644-45A8-847B-7B37AC81AE1E}" type="presOf" srcId="{97400425-2A73-4722-93E9-E799BFF7FECE}" destId="{106C3C89-6828-409E-996F-456CB05CD27F}" srcOrd="0" destOrd="3" presId="urn:microsoft.com/office/officeart/2005/8/layout/vList2"/>
    <dgm:cxn modelId="{1D20149E-FAC5-448D-9418-D48F36767890}" srcId="{6935799E-B7CA-4F77-B61D-36F373B38DB8}" destId="{54F2E69F-3B6B-45A4-8C80-C36F7A775C4B}" srcOrd="4" destOrd="0" parTransId="{698A1231-B58F-4F26-BEE4-FB4C3579FD9D}" sibTransId="{00E01A98-3757-47D5-BB3A-8480DCB3AE91}"/>
    <dgm:cxn modelId="{729F6DAA-09D8-4901-AB99-5961A163CEC6}" srcId="{6935799E-B7CA-4F77-B61D-36F373B38DB8}" destId="{B750EBDF-180C-4D53-B0D5-D921970C5D3B}" srcOrd="5" destOrd="0" parTransId="{D1799E7F-463F-4650-8569-FCF75E6D4DA7}" sibTransId="{8EBD32A1-FCC0-4E5E-AC26-2C50DA58F715}"/>
    <dgm:cxn modelId="{BD8D07AD-AC9A-4B56-BD34-11C742248AB6}" type="presOf" srcId="{DEBA32AE-E6B9-4019-933E-9E1A6560B0C1}" destId="{106C3C89-6828-409E-996F-456CB05CD27F}" srcOrd="0" destOrd="8" presId="urn:microsoft.com/office/officeart/2005/8/layout/vList2"/>
    <dgm:cxn modelId="{72E57CAF-E205-4D4E-AF37-1F8F499F25F8}" srcId="{6935799E-B7CA-4F77-B61D-36F373B38DB8}" destId="{469FA35A-0B10-436F-89EE-E9704E13ED10}" srcOrd="0" destOrd="0" parTransId="{63E944C8-95B8-4C98-9659-8EAD638EF90D}" sibTransId="{A68321BD-59BE-423A-AE1B-7F002C027584}"/>
    <dgm:cxn modelId="{CC6C70B4-679A-4C87-BC19-9BE6173D9A4A}" type="presOf" srcId="{B750EBDF-180C-4D53-B0D5-D921970C5D3B}" destId="{106C3C89-6828-409E-996F-456CB05CD27F}" srcOrd="0" destOrd="5" presId="urn:microsoft.com/office/officeart/2005/8/layout/vList2"/>
    <dgm:cxn modelId="{C37EA6B7-57D5-468C-B1A8-AD713DE75DDA}" srcId="{6935799E-B7CA-4F77-B61D-36F373B38DB8}" destId="{DEBA32AE-E6B9-4019-933E-9E1A6560B0C1}" srcOrd="8" destOrd="0" parTransId="{B63A1C43-D37A-4F45-9DBC-2D38C66FDE9D}" sibTransId="{C08E65ED-689F-49C6-9A8D-CAB2BE1693E7}"/>
    <dgm:cxn modelId="{D27067C0-400E-431A-9B6B-A039346E7770}" srcId="{6935799E-B7CA-4F77-B61D-36F373B38DB8}" destId="{1F4D5C84-E3CC-4505-A614-E81C5FE336C8}" srcOrd="7" destOrd="0" parTransId="{4005873D-F309-4F3A-ABE7-0B9CAEC88B29}" sibTransId="{AAF2B467-9A42-4716-A5ED-FFE6409ACA79}"/>
    <dgm:cxn modelId="{84B053C2-5CDF-47BE-B944-96856F99EA27}" type="presOf" srcId="{B1D91E1B-2F88-467A-A919-62538089072C}" destId="{4A15B389-C972-46DF-8B94-96958612F4B5}" srcOrd="0" destOrd="0" presId="urn:microsoft.com/office/officeart/2005/8/layout/vList2"/>
    <dgm:cxn modelId="{3B4E81C7-1EA2-4CB8-BC99-D4E0D9C1A7AE}" srcId="{B1D91E1B-2F88-467A-A919-62538089072C}" destId="{6935799E-B7CA-4F77-B61D-36F373B38DB8}" srcOrd="0" destOrd="0" parTransId="{8DC42B97-3E00-427D-B9C8-FDBF6D987040}" sibTransId="{80798040-426E-4F7D-BCE9-16605D1AE328}"/>
    <dgm:cxn modelId="{2CF87DCF-042B-40C6-B115-83DD099059CC}" type="presOf" srcId="{54F2E69F-3B6B-45A4-8C80-C36F7A775C4B}" destId="{106C3C89-6828-409E-996F-456CB05CD27F}" srcOrd="0" destOrd="4" presId="urn:microsoft.com/office/officeart/2005/8/layout/vList2"/>
    <dgm:cxn modelId="{15A2F6D0-DE0F-4BF4-9D6B-7C870AA56945}" srcId="{6935799E-B7CA-4F77-B61D-36F373B38DB8}" destId="{2D5748D1-7430-409A-8E5F-F27950681970}" srcOrd="6" destOrd="0" parTransId="{0C4638E7-3B14-439D-B6B5-36F629B048AB}" sibTransId="{6836A927-1B38-41A1-B0EF-35DD76808B0A}"/>
    <dgm:cxn modelId="{5D7A25DC-93FC-44BF-967B-88BDF3D8180B}" type="presParOf" srcId="{4A15B389-C972-46DF-8B94-96958612F4B5}" destId="{1FF0201C-70C4-4525-8C94-DDA292033FC6}" srcOrd="0" destOrd="0" presId="urn:microsoft.com/office/officeart/2005/8/layout/vList2"/>
    <dgm:cxn modelId="{77D609F4-53EB-45D0-9A91-2BB21996CDD9}" type="presParOf" srcId="{4A15B389-C972-46DF-8B94-96958612F4B5}" destId="{106C3C89-6828-409E-996F-456CB05CD27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21501-06BD-4AC3-9BD7-9518C5E0D53E}">
      <dsp:nvSpPr>
        <dsp:cNvPr id="0" name=""/>
        <dsp:cNvSpPr/>
      </dsp:nvSpPr>
      <dsp:spPr>
        <a:xfrm>
          <a:off x="0" y="0"/>
          <a:ext cx="5084010" cy="479985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DF497-73B5-48CB-9CD8-E1EB82DEE9FE}">
      <dsp:nvSpPr>
        <dsp:cNvPr id="0" name=""/>
        <dsp:cNvSpPr/>
      </dsp:nvSpPr>
      <dsp:spPr>
        <a:xfrm>
          <a:off x="111182" y="91035"/>
          <a:ext cx="202347" cy="30240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73D12A-163C-4A3C-A4EC-9D7578A38B6A}">
      <dsp:nvSpPr>
        <dsp:cNvPr id="0" name=""/>
        <dsp:cNvSpPr/>
      </dsp:nvSpPr>
      <dsp:spPr>
        <a:xfrm>
          <a:off x="424712" y="2242"/>
          <a:ext cx="4566384" cy="48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48" tIns="50848" rIns="50848" bIns="50848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Key Impacts on Roads: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24712" y="2242"/>
        <a:ext cx="4566384" cy="480455"/>
      </dsp:txXfrm>
    </dsp:sp>
    <dsp:sp modelId="{2D91DA8B-3405-43B2-A549-EC33460AD76E}">
      <dsp:nvSpPr>
        <dsp:cNvPr id="0" name=""/>
        <dsp:cNvSpPr/>
      </dsp:nvSpPr>
      <dsp:spPr>
        <a:xfrm>
          <a:off x="0" y="578788"/>
          <a:ext cx="5084010" cy="479985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27D45-FEB1-4D4A-A929-3AE9F77E8D28}">
      <dsp:nvSpPr>
        <dsp:cNvPr id="0" name=""/>
        <dsp:cNvSpPr/>
      </dsp:nvSpPr>
      <dsp:spPr>
        <a:xfrm>
          <a:off x="111182" y="717706"/>
          <a:ext cx="202347" cy="2021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2B3881-B899-474D-9BD3-3E85621D54EE}">
      <dsp:nvSpPr>
        <dsp:cNvPr id="0" name=""/>
        <dsp:cNvSpPr/>
      </dsp:nvSpPr>
      <dsp:spPr>
        <a:xfrm>
          <a:off x="424712" y="578788"/>
          <a:ext cx="4566384" cy="48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48" tIns="50848" rIns="50848" bIns="508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Erosion and Flooding:</a:t>
          </a:r>
          <a:r>
            <a:rPr lang="en-US" sz="1400" kern="1200" dirty="0">
              <a:solidFill>
                <a:schemeClr val="tx1"/>
              </a:solidFill>
            </a:rPr>
            <a:t> Increased rainfall leads to soil erosion and flooding, damaging road surfaces and foundations.</a:t>
          </a:r>
        </a:p>
      </dsp:txBody>
      <dsp:txXfrm>
        <a:off x="424712" y="578788"/>
        <a:ext cx="4566384" cy="480455"/>
      </dsp:txXfrm>
    </dsp:sp>
    <dsp:sp modelId="{276DF381-A9C0-4303-A0CE-8323CACBEF9F}">
      <dsp:nvSpPr>
        <dsp:cNvPr id="0" name=""/>
        <dsp:cNvSpPr/>
      </dsp:nvSpPr>
      <dsp:spPr>
        <a:xfrm>
          <a:off x="0" y="1155335"/>
          <a:ext cx="5084010" cy="479985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AF08B0-11EF-4410-8C19-D74082AE2FD1}">
      <dsp:nvSpPr>
        <dsp:cNvPr id="0" name=""/>
        <dsp:cNvSpPr/>
      </dsp:nvSpPr>
      <dsp:spPr>
        <a:xfrm>
          <a:off x="61595" y="1263202"/>
          <a:ext cx="301522" cy="2642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0F3638-418F-45BE-B806-266001C2A091}">
      <dsp:nvSpPr>
        <dsp:cNvPr id="0" name=""/>
        <dsp:cNvSpPr/>
      </dsp:nvSpPr>
      <dsp:spPr>
        <a:xfrm>
          <a:off x="424712" y="1155335"/>
          <a:ext cx="4566384" cy="48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48" tIns="50848" rIns="50848" bIns="508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Landslides:</a:t>
          </a:r>
          <a:r>
            <a:rPr lang="en-US" sz="1400" kern="1200" dirty="0">
              <a:solidFill>
                <a:schemeClr val="tx1"/>
              </a:solidFill>
            </a:rPr>
            <a:t> More intense storms can trigger landslides, obstructing routes and increasing maintenance costs.</a:t>
          </a:r>
        </a:p>
      </dsp:txBody>
      <dsp:txXfrm>
        <a:off x="424712" y="1155335"/>
        <a:ext cx="4566384" cy="480455"/>
      </dsp:txXfrm>
    </dsp:sp>
    <dsp:sp modelId="{DCC51C57-F204-4FEC-8A05-1CEB6AB663A6}">
      <dsp:nvSpPr>
        <dsp:cNvPr id="0" name=""/>
        <dsp:cNvSpPr/>
      </dsp:nvSpPr>
      <dsp:spPr>
        <a:xfrm>
          <a:off x="0" y="1731881"/>
          <a:ext cx="5084010" cy="479985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F2021E-7004-46CE-9BFB-05326EEBC9EF}">
      <dsp:nvSpPr>
        <dsp:cNvPr id="0" name=""/>
        <dsp:cNvSpPr/>
      </dsp:nvSpPr>
      <dsp:spPr>
        <a:xfrm>
          <a:off x="55729" y="1864017"/>
          <a:ext cx="313254" cy="2157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2C6CE0-1C91-4252-B876-2CC78068DBD0}">
      <dsp:nvSpPr>
        <dsp:cNvPr id="0" name=""/>
        <dsp:cNvSpPr/>
      </dsp:nvSpPr>
      <dsp:spPr>
        <a:xfrm>
          <a:off x="424712" y="1731881"/>
          <a:ext cx="4566384" cy="480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48" tIns="50848" rIns="50848" bIns="5084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Temperature Variability:</a:t>
          </a:r>
          <a:r>
            <a:rPr lang="en-US" sz="1400" kern="1200" dirty="0">
              <a:solidFill>
                <a:schemeClr val="tx1"/>
              </a:solidFill>
            </a:rPr>
            <a:t> Rising temperatures can cause material degradation, affecting road longevity and safety.</a:t>
          </a:r>
        </a:p>
      </dsp:txBody>
      <dsp:txXfrm>
        <a:off x="424712" y="1731881"/>
        <a:ext cx="4566384" cy="4804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ABD610-3E51-4EC9-8B2A-63252EE4BBB1}">
      <dsp:nvSpPr>
        <dsp:cNvPr id="0" name=""/>
        <dsp:cNvSpPr/>
      </dsp:nvSpPr>
      <dsp:spPr>
        <a:xfrm>
          <a:off x="0" y="102883"/>
          <a:ext cx="5043340" cy="37729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BDB8AA-EE9D-42C8-8835-45EA4A3DD964}">
      <dsp:nvSpPr>
        <dsp:cNvPr id="0" name=""/>
        <dsp:cNvSpPr/>
      </dsp:nvSpPr>
      <dsp:spPr>
        <a:xfrm>
          <a:off x="0" y="641507"/>
          <a:ext cx="408534" cy="48782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0ACAD1-A0D8-4975-9221-742CA16F7A66}">
      <dsp:nvSpPr>
        <dsp:cNvPr id="0" name=""/>
        <dsp:cNvSpPr/>
      </dsp:nvSpPr>
      <dsp:spPr>
        <a:xfrm>
          <a:off x="435983" y="102883"/>
          <a:ext cx="4600641" cy="38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79" tIns="41179" rIns="41179" bIns="41179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Vanuatu Road Sector Challenges: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435983" y="102883"/>
        <a:ext cx="4600641" cy="389090"/>
      </dsp:txXfrm>
    </dsp:sp>
    <dsp:sp modelId="{C2F90520-3C5D-4344-BBD5-110EA17BD7BB}">
      <dsp:nvSpPr>
        <dsp:cNvPr id="0" name=""/>
        <dsp:cNvSpPr/>
      </dsp:nvSpPr>
      <dsp:spPr>
        <a:xfrm>
          <a:off x="0" y="687983"/>
          <a:ext cx="5043340" cy="37729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701CC-7B70-484F-9523-FE27F0D26312}">
      <dsp:nvSpPr>
        <dsp:cNvPr id="0" name=""/>
        <dsp:cNvSpPr/>
      </dsp:nvSpPr>
      <dsp:spPr>
        <a:xfrm>
          <a:off x="13724" y="632719"/>
          <a:ext cx="408534" cy="487827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BB1B0-9487-4E0E-8560-0FBD9126C335}">
      <dsp:nvSpPr>
        <dsp:cNvPr id="0" name=""/>
        <dsp:cNvSpPr/>
      </dsp:nvSpPr>
      <dsp:spPr>
        <a:xfrm>
          <a:off x="435983" y="687983"/>
          <a:ext cx="4600641" cy="38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79" tIns="41179" rIns="41179" bIns="41179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Geography: </a:t>
          </a:r>
          <a:r>
            <a:rPr lang="en-GB" sz="1200" kern="1200" dirty="0">
              <a:solidFill>
                <a:schemeClr val="tx1"/>
              </a:solidFill>
            </a:rPr>
            <a:t>made up of many dispersed islands making the logistics of road construction and maintenance difficult, slow and costly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35983" y="687983"/>
        <a:ext cx="4600641" cy="389090"/>
      </dsp:txXfrm>
    </dsp:sp>
    <dsp:sp modelId="{D89907E4-FB5D-4DF2-94FA-3FCC8B39BCBA}">
      <dsp:nvSpPr>
        <dsp:cNvPr id="0" name=""/>
        <dsp:cNvSpPr/>
      </dsp:nvSpPr>
      <dsp:spPr>
        <a:xfrm>
          <a:off x="0" y="1273083"/>
          <a:ext cx="5043340" cy="37729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2C09C-8BC3-441A-9678-D475AE76CED5}">
      <dsp:nvSpPr>
        <dsp:cNvPr id="0" name=""/>
        <dsp:cNvSpPr/>
      </dsp:nvSpPr>
      <dsp:spPr>
        <a:xfrm>
          <a:off x="13724" y="1217819"/>
          <a:ext cx="408534" cy="48782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73C3C-113B-45F5-AA10-B447CF2C7EB9}">
      <dsp:nvSpPr>
        <dsp:cNvPr id="0" name=""/>
        <dsp:cNvSpPr/>
      </dsp:nvSpPr>
      <dsp:spPr>
        <a:xfrm>
          <a:off x="435983" y="1273083"/>
          <a:ext cx="4600641" cy="38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79" tIns="41179" rIns="41179" bIns="41179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Climate: </a:t>
          </a:r>
          <a:r>
            <a:rPr lang="en-GB" sz="1200" kern="1200" dirty="0">
              <a:solidFill>
                <a:schemeClr val="tx1"/>
              </a:solidFill>
            </a:rPr>
            <a:t>heavy rains and cyclones during the rainy season cause significant damage to our roads every year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35983" y="1273083"/>
        <a:ext cx="4600641" cy="389090"/>
      </dsp:txXfrm>
    </dsp:sp>
    <dsp:sp modelId="{91B6EAF9-162C-430C-8B4E-E7B97C01C1A9}">
      <dsp:nvSpPr>
        <dsp:cNvPr id="0" name=""/>
        <dsp:cNvSpPr/>
      </dsp:nvSpPr>
      <dsp:spPr>
        <a:xfrm>
          <a:off x="0" y="1853100"/>
          <a:ext cx="5043340" cy="37729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C5328A-0BBE-47C4-887B-53B80E38CDDA}">
      <dsp:nvSpPr>
        <dsp:cNvPr id="0" name=""/>
        <dsp:cNvSpPr/>
      </dsp:nvSpPr>
      <dsp:spPr>
        <a:xfrm>
          <a:off x="17980" y="1802919"/>
          <a:ext cx="400022" cy="47766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579E4D-A5B7-45B5-9D20-5EEAD696B550}">
      <dsp:nvSpPr>
        <dsp:cNvPr id="0" name=""/>
        <dsp:cNvSpPr/>
      </dsp:nvSpPr>
      <dsp:spPr>
        <a:xfrm>
          <a:off x="435983" y="1853100"/>
          <a:ext cx="4600641" cy="38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79" tIns="41179" rIns="41179" bIns="41179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Materials: </a:t>
          </a:r>
          <a:r>
            <a:rPr lang="en-GB" sz="1200" kern="1200" dirty="0">
              <a:solidFill>
                <a:schemeClr val="tx1"/>
              </a:solidFill>
            </a:rPr>
            <a:t>the local coronous gravels available for road construction in Vanuatu are not ideal road-building materials compared to many countries and only few islands have the coronous gravels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35983" y="1853100"/>
        <a:ext cx="4600641" cy="389090"/>
      </dsp:txXfrm>
    </dsp:sp>
    <dsp:sp modelId="{C350E0DF-B1C3-4733-84F5-038B66290DC7}">
      <dsp:nvSpPr>
        <dsp:cNvPr id="0" name=""/>
        <dsp:cNvSpPr/>
      </dsp:nvSpPr>
      <dsp:spPr>
        <a:xfrm>
          <a:off x="0" y="2433117"/>
          <a:ext cx="5043340" cy="37729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5A35B-79A6-4DCB-B9B3-6FDA14A884C7}">
      <dsp:nvSpPr>
        <dsp:cNvPr id="0" name=""/>
        <dsp:cNvSpPr/>
      </dsp:nvSpPr>
      <dsp:spPr>
        <a:xfrm>
          <a:off x="13724" y="2377853"/>
          <a:ext cx="408534" cy="48782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716CE0-8CF0-4770-AC76-9B476EADC5CF}">
      <dsp:nvSpPr>
        <dsp:cNvPr id="0" name=""/>
        <dsp:cNvSpPr/>
      </dsp:nvSpPr>
      <dsp:spPr>
        <a:xfrm>
          <a:off x="435983" y="2433117"/>
          <a:ext cx="4600641" cy="38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79" tIns="41179" rIns="41179" bIns="41179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Capacity: </a:t>
          </a:r>
          <a:r>
            <a:rPr lang="en-GB" sz="1200" kern="1200" dirty="0">
              <a:solidFill>
                <a:schemeClr val="tx1"/>
              </a:solidFill>
            </a:rPr>
            <a:t>we are a small population with very few civil engineering graduates available to build up a competent professional road sector   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35983" y="2433117"/>
        <a:ext cx="4600641" cy="389090"/>
      </dsp:txXfrm>
    </dsp:sp>
    <dsp:sp modelId="{D942EA79-BE0B-4FC8-8BE5-DF8D1E9552F5}">
      <dsp:nvSpPr>
        <dsp:cNvPr id="0" name=""/>
        <dsp:cNvSpPr/>
      </dsp:nvSpPr>
      <dsp:spPr>
        <a:xfrm>
          <a:off x="0" y="3018218"/>
          <a:ext cx="5043340" cy="377299"/>
        </a:xfrm>
        <a:prstGeom prst="roundRect">
          <a:avLst>
            <a:gd name="adj" fmla="val 1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9B4429-CB2F-4485-90B7-DDA66244585F}">
      <dsp:nvSpPr>
        <dsp:cNvPr id="0" name=""/>
        <dsp:cNvSpPr/>
      </dsp:nvSpPr>
      <dsp:spPr>
        <a:xfrm>
          <a:off x="13724" y="2962954"/>
          <a:ext cx="408534" cy="48782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1E632C-67A7-4833-A117-B44CCB387F18}">
      <dsp:nvSpPr>
        <dsp:cNvPr id="0" name=""/>
        <dsp:cNvSpPr/>
      </dsp:nvSpPr>
      <dsp:spPr>
        <a:xfrm>
          <a:off x="435983" y="3018218"/>
          <a:ext cx="4600641" cy="3890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179" tIns="41179" rIns="41179" bIns="41179" numCol="1" spcCol="1270" anchor="ctr" anchorCtr="0">
          <a:noAutofit/>
        </a:bodyPr>
        <a:lstStyle/>
        <a:p>
          <a:pPr marL="0" lvl="0" indent="0" algn="l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solidFill>
                <a:schemeClr val="tx1"/>
              </a:solidFill>
            </a:rPr>
            <a:t>Funding: </a:t>
          </a:r>
          <a:r>
            <a:rPr lang="en-GB" sz="1200" kern="1200" dirty="0">
              <a:solidFill>
                <a:schemeClr val="tx1"/>
              </a:solidFill>
            </a:rPr>
            <a:t>the typical annual roads budget is insufficient to maintain the existing 3,000km road network effectively   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35983" y="3018218"/>
        <a:ext cx="4600641" cy="3890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F0201C-70C4-4525-8C94-DDA292033FC6}">
      <dsp:nvSpPr>
        <dsp:cNvPr id="0" name=""/>
        <dsp:cNvSpPr/>
      </dsp:nvSpPr>
      <dsp:spPr>
        <a:xfrm>
          <a:off x="0" y="5960"/>
          <a:ext cx="5237371" cy="673920"/>
        </a:xfrm>
        <a:prstGeom prst="roundRect">
          <a:avLst/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schemeClr val="tx1"/>
              </a:solidFill>
            </a:rPr>
            <a:t>Design Approach: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32898" y="38858"/>
        <a:ext cx="5171575" cy="608124"/>
      </dsp:txXfrm>
    </dsp:sp>
    <dsp:sp modelId="{106C3C89-6828-409E-996F-456CB05CD27F}">
      <dsp:nvSpPr>
        <dsp:cNvPr id="0" name=""/>
        <dsp:cNvSpPr/>
      </dsp:nvSpPr>
      <dsp:spPr>
        <a:xfrm>
          <a:off x="0" y="679880"/>
          <a:ext cx="5237371" cy="253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28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  <a:latin typeface="+mn-lt"/>
            </a:rPr>
            <a:t>Emissions Scenarios used to develop updated Road Design Guide: </a:t>
          </a:r>
          <a:r>
            <a:rPr lang="en-US" sz="1200" kern="1200" dirty="0">
              <a:solidFill>
                <a:schemeClr val="tx1"/>
              </a:solidFill>
              <a:latin typeface="+mn-lt"/>
              <a:cs typeface="Arial" panose="020B0604020202020204" pitchFamily="34" charset="0"/>
            </a:rPr>
            <a:t>Core Roads are to be designed for higher emissions scenario (RCP8.5) and Non-Core Roads are to be designed for lower emissions scenario (RCP4.5). </a:t>
          </a:r>
          <a:endParaRPr lang="en-US" sz="1200" kern="1200" dirty="0">
            <a:solidFill>
              <a:schemeClr val="tx1"/>
            </a:solidFill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>
            <a:solidFill>
              <a:schemeClr val="tx1"/>
            </a:solidFill>
            <a:latin typeface="+mn-lt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Drainage Design Approach: </a:t>
          </a:r>
          <a:r>
            <a:rPr lang="en-US" sz="1200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Critical to our revised design approach is to base drainage designs on predicted design year rainfall intensity for each catchment and drainage element.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1200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Drainage Design Approach</a:t>
          </a:r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 Corridor Selection using Constraints Mapping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Constraint Mapping using the Vanuatu Climate Futures Portal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Topographical Surveys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Focus on Defining Catchment Areas for Each Drainage Element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200" b="1" kern="1200" dirty="0">
              <a:solidFill>
                <a:schemeClr val="tx1"/>
              </a:solidFill>
              <a:latin typeface="Calibri" panose="020F0502020204030204"/>
              <a:ea typeface="+mn-ea"/>
              <a:cs typeface="Arial" panose="020B0604020202020204" pitchFamily="34" charset="0"/>
            </a:rPr>
            <a:t>Cross-Sectional Design for Resilience</a:t>
          </a:r>
          <a:endParaRPr lang="en-US" sz="1200" b="1" kern="1200" dirty="0">
            <a:solidFill>
              <a:schemeClr val="tx1"/>
            </a:solidFill>
            <a:latin typeface="Calibri" panose="020F0502020204030204"/>
            <a:ea typeface="+mn-ea"/>
            <a:cs typeface="Arial" panose="020B0604020202020204" pitchFamily="34" charset="0"/>
          </a:endParaRPr>
        </a:p>
      </dsp:txBody>
      <dsp:txXfrm>
        <a:off x="0" y="679880"/>
        <a:ext cx="5237371" cy="253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965A2-114E-485B-A9F7-CF36E0B5357C}" type="datetimeFigureOut">
              <a:rPr lang="LID4096" smtClean="0"/>
              <a:t>10/22/2024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F0495-BE30-48A8-B453-A0DE83E5AA6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2673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EF0495-BE30-48A8-B453-A0DE83E5AA63}" type="slidenum">
              <a:rPr lang="LID4096" smtClean="0"/>
              <a:t>3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269344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A2BC6-1310-45C7-95B6-886B982D1C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EFF7A0-F3DE-4368-AF51-F247FCB0E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003C-4905-4D8F-862C-677873567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C6518-1884-498C-A717-586B31CE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52ED9-DA23-40E6-98CE-4C8E2D3B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6584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7444A-AFCF-409F-8EDB-B27ECA5C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44CBA1-92C3-454A-8752-86706DE45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7F9C8-879F-438A-BCF3-91C967B76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97830-390B-4592-A38B-8C83EE49A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B64FE-3A57-443E-AE9C-8D5B4711C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671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54D2EE-1EF9-48D9-A278-0302C5BBE6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BB1227-CE52-4652-A9AF-529EFED3C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B42A7-14CF-48F0-8614-A06FBECB6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A4F5C-88B6-4237-87BF-AB94A8C48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400B0B-2FA1-4EA8-9335-07888E9BE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1808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ABE9F-E0D9-44AC-A8B9-D2265A67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71CE5-9673-48A2-B6F7-2CB5A2424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F3D79-9454-4D32-BF23-5F3C44747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6ACE6-29F6-4C22-BF33-C102E8855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999AD-7D29-4687-A0AF-575E33845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2950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67788-B8B4-4565-A437-2AABFEF8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312FD-99A5-4059-8F9A-F20F4CD68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AECCF-9BB2-416C-B5BB-1FDE3A20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3A941-3726-4B50-A365-8A8A39277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29A83E-AFD8-4D54-A9F3-AA86D03FB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75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3EC79-232D-4A7F-A84A-E3C6A8E6C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12CA7-16AD-4077-A254-B4B1151FD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5354D2-C5B0-41E6-969E-1B3B40894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A82A7-3976-496D-B53D-84518D23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F0A9B-D95F-475F-AFAC-771EDEE95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815D04-566A-4A04-9D49-D6BE3793E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412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236F3-EAEF-4382-A26C-088146431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01AD5-1402-4D3D-9183-C7524DEB8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7904EC-F31E-487A-BA58-70BF8BF3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22E36C-CBBC-4FDA-898C-7E45901F5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38B601-0BBF-4D94-BB55-C1ED17255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2B96FE-23CB-4CF1-8E8E-10E93F336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763C17-307E-4229-9E7B-57C80D75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463B6F-BA30-406C-9B69-9EF6133A1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0016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933CE-AB66-4818-B8F7-A9CDF12D0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3134EF-B4AA-4816-A796-8901E04B9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68F687-202E-4A63-9F09-C4DEB176B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F58EF5-F698-4AEA-907B-803AF7967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0156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6DAED2-78F3-41E5-A004-03286E43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C52EA-DB82-44C6-A240-A250C94CF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3092E-BFBA-4DE2-AADF-B37657FB2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336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5EAC8-3975-49EB-9852-B5D96DF5F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C7955E-321E-402F-98E6-6F8ACB788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B989A6-FB38-49CB-BC7F-EBF4FC7A44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8922BD-733E-46E0-9F43-B60933F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421916-CDEC-4108-A61F-E435D8A99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293CF-FEC8-40CF-885B-074B02336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0116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ACF48-445B-4AD7-93C1-7AFE3033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9784E-A70D-4BAD-A3BA-73A4AABF1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16C6A-C4C1-4F80-89D6-8B421CA00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17312-7272-4F91-B78C-7FC95F15A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16FCD-706C-4AE7-85A0-4EB615BA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517D51-672C-40FC-B615-DC2DAAA5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010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6BB372-AF31-484B-B99A-10651038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0E0E6-A07E-4BB3-B9C0-C4843A42A5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C0163D-B5CD-4A7A-971F-C9F1CA8BC0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2F735-EFE5-4EEB-AA10-8FCA3C750B09}" type="datetimeFigureOut">
              <a:rPr lang="en-AU" smtClean="0"/>
              <a:t>22/10/2024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3EBBE-1D4C-4B9D-84D2-897D2A864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A93AA-92F6-4001-A03B-A585AD887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87F11-69E1-42B7-BB1B-A3D6F38D88A6}" type="slidenum">
              <a:rPr lang="en-AU" smtClean="0"/>
              <a:t>‹#›</a:t>
            </a:fld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328D62-C5EE-6A52-A26A-E445EC7DCAB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3376613" y="6672580"/>
            <a:ext cx="5461000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  <p:extLst>
      <p:ext uri="{BB962C8B-B14F-4D97-AF65-F5344CB8AC3E}">
        <p14:creationId xmlns:p14="http://schemas.microsoft.com/office/powerpoint/2010/main" val="33143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5.png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0.jpeg"/><Relationship Id="rId5" Type="http://schemas.openxmlformats.org/officeDocument/2006/relationships/diagramData" Target="../diagrams/data1.xml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19" Type="http://schemas.openxmlformats.org/officeDocument/2006/relationships/image" Target="../media/image18.jpeg"/><Relationship Id="rId4" Type="http://schemas.microsoft.com/office/2007/relationships/hdphoto" Target="../media/hdphoto1.wdp"/><Relationship Id="rId9" Type="http://schemas.microsoft.com/office/2007/relationships/diagramDrawing" Target="../diagrams/drawing1.xml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31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4.png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6" Type="http://schemas.microsoft.com/office/2007/relationships/diagramDrawing" Target="../diagrams/drawing3.xml"/><Relationship Id="rId20" Type="http://schemas.openxmlformats.org/officeDocument/2006/relationships/image" Target="../media/image33.png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11" Type="http://schemas.microsoft.com/office/2007/relationships/diagramDrawing" Target="../diagrams/drawing2.xml"/><Relationship Id="rId5" Type="http://schemas.microsoft.com/office/2007/relationships/hdphoto" Target="../media/hdphoto1.wdp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19" Type="http://schemas.openxmlformats.org/officeDocument/2006/relationships/image" Target="../media/image32.PNG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jpeg"/><Relationship Id="rId12" Type="http://schemas.openxmlformats.org/officeDocument/2006/relationships/image" Target="../media/image42.jf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EC3ADB0-F878-69CA-BCC2-1146EC974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467" y="716464"/>
            <a:ext cx="10379066" cy="2384546"/>
          </a:xfrm>
          <a:prstGeom prst="rect">
            <a:avLst/>
          </a:prstGeom>
        </p:spPr>
      </p:pic>
      <p:sp>
        <p:nvSpPr>
          <p:cNvPr id="13" name="Text Box 2">
            <a:extLst>
              <a:ext uri="{FF2B5EF4-FFF2-40B4-BE49-F238E27FC236}">
                <a16:creationId xmlns:a16="http://schemas.microsoft.com/office/drawing/2014/main" id="{5BB92745-9571-A377-BBFA-9A4512DB8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01010"/>
            <a:ext cx="9906000" cy="2300225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3200" b="1" dirty="0">
                <a:solidFill>
                  <a:srgbClr val="F5BC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solidFill>
                  <a:srgbClr val="F5BC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Vanuatu Road Design Guide</a:t>
            </a:r>
            <a:endParaRPr lang="en-GB" sz="4800" dirty="0">
              <a:solidFill>
                <a:srgbClr val="F5BC00"/>
              </a:solidFill>
              <a:latin typeface="Times New Roman" panose="02020603050405020304" pitchFamily="18" charset="0"/>
              <a:ea typeface="Cambria" panose="02040503050406030204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   increasing climate resilience across Vanuatu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EFF3C0-BCAC-2F36-BBE5-5D7C5C8F9143}"/>
              </a:ext>
            </a:extLst>
          </p:cNvPr>
          <p:cNvSpPr txBox="1"/>
          <p:nvPr/>
        </p:nvSpPr>
        <p:spPr>
          <a:xfrm>
            <a:off x="1770527" y="6207881"/>
            <a:ext cx="86509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Link: </a:t>
            </a:r>
            <a:r>
              <a:rPr lang="en-US" sz="1400" u="sng" dirty="0"/>
              <a:t>https://library.sprep.org/sites/default/files/2023-09/Vanuatu-Road-Design-Guide.pdf</a:t>
            </a:r>
            <a:endParaRPr lang="LID4096" sz="1400" u="sng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B05F2B-23C4-6DA4-7E44-253A947B5E1C}"/>
              </a:ext>
            </a:extLst>
          </p:cNvPr>
          <p:cNvSpPr txBox="1"/>
          <p:nvPr/>
        </p:nvSpPr>
        <p:spPr>
          <a:xfrm>
            <a:off x="2380128" y="5216569"/>
            <a:ext cx="7431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Raviky Talae – Infrastructure Sector Coordinator (PWD/Van-KIRAP Project)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3990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4F3A055-C3D6-4F52-8ABE-6F44814AB9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3528" y="700218"/>
            <a:ext cx="4976936" cy="1736587"/>
          </a:xfrm>
          <a:ln>
            <a:noFill/>
            <a:prstDash val="solid"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Overview of Climate Change in Vanuatu:</a:t>
            </a:r>
            <a:endParaRPr lang="en-US" sz="1800" dirty="0"/>
          </a:p>
          <a:p>
            <a:pPr marL="0" indent="0">
              <a:buNone/>
            </a:pPr>
            <a:r>
              <a:rPr lang="en-US" sz="1400" dirty="0"/>
              <a:t>Vanuatu is among the most vulnerable countries on earth to the increasing impacts of climate change, including climate related natural disasters and the effects of slow-onset events such as the sea-level rise and ocean acidification.</a:t>
            </a:r>
          </a:p>
          <a:p>
            <a:pPr marL="0" indent="0">
              <a:buNone/>
            </a:pPr>
            <a:endParaRPr lang="en-AU" sz="2400" dirty="0"/>
          </a:p>
        </p:txBody>
      </p:sp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965DA6ED-620B-314E-87C6-272C03ED91B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52475702"/>
              </p:ext>
            </p:extLst>
          </p:nvPr>
        </p:nvGraphicFramePr>
        <p:xfrm>
          <a:off x="6144032" y="582409"/>
          <a:ext cx="5084010" cy="22145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8063EA18-29CB-4691-A832-21479207E4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51" y="1998972"/>
            <a:ext cx="3635496" cy="22885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2F6C6C-2329-4B01-A8E8-0F4A1094C2B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3968" y="1999492"/>
            <a:ext cx="2321492" cy="22853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4F4CB0-3CD9-4703-82CF-0B10BCE734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751" y="3863625"/>
            <a:ext cx="3635495" cy="2561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5D159A-225D-46A3-925A-263A51434F4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8833" y="3863624"/>
            <a:ext cx="2329136" cy="2561217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7ED9C0-A89E-4493-9866-A1BBB7607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775" y="2970956"/>
            <a:ext cx="1951742" cy="1765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DE8AED-9C66-4CCE-AE6B-40902199BBA5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070" y="2970956"/>
            <a:ext cx="1764702" cy="1765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180A3F-2603-4DED-8A06-71A59548F66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9793" y="4382589"/>
            <a:ext cx="1949262" cy="19822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6D9139-EE51-461C-AD8C-BF07FBF3091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069" y="4382590"/>
            <a:ext cx="1764703" cy="1982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398DD8-2869-4C9A-A70C-866D8CEC2D4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5"/>
          <a:stretch/>
        </p:blipFill>
        <p:spPr>
          <a:xfrm>
            <a:off x="9289412" y="2970956"/>
            <a:ext cx="2175794" cy="1765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E6B307-0994-48C5-928B-366BFC2CCF7E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7375" y="4382586"/>
            <a:ext cx="2175793" cy="1982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51BD91-6335-2917-A3D6-6A814F6EE1AB}"/>
              </a:ext>
            </a:extLst>
          </p:cNvPr>
          <p:cNvSpPr/>
          <p:nvPr/>
        </p:nvSpPr>
        <p:spPr>
          <a:xfrm>
            <a:off x="3192322" y="129459"/>
            <a:ext cx="5807355" cy="334653"/>
          </a:xfrm>
          <a:prstGeom prst="roundRect">
            <a:avLst/>
          </a:prstGeom>
          <a:solidFill>
            <a:schemeClr val="bg1">
              <a:alpha val="20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Climate Change Impacts on Roads in Vanuatu</a:t>
            </a:r>
            <a:endParaRPr lang="LID4096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3922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95D5705-9F87-1AE2-279A-7BFAABC5F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124" y="4274680"/>
            <a:ext cx="4051632" cy="2094659"/>
          </a:xfrm>
          <a:prstGeom prst="rect">
            <a:avLst/>
          </a:prstGeom>
        </p:spPr>
      </p:pic>
      <p:graphicFrame>
        <p:nvGraphicFramePr>
          <p:cNvPr id="14" name="Subtitle 2">
            <a:extLst>
              <a:ext uri="{FF2B5EF4-FFF2-40B4-BE49-F238E27FC236}">
                <a16:creationId xmlns:a16="http://schemas.microsoft.com/office/drawing/2014/main" id="{EF1802E7-13C7-274F-471C-66C5F324A69E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311704031"/>
              </p:ext>
            </p:extLst>
          </p:nvPr>
        </p:nvGraphicFramePr>
        <p:xfrm>
          <a:off x="717640" y="769772"/>
          <a:ext cx="5043340" cy="3498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22C00936-E170-C049-C319-4658E1B93DF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6025906"/>
              </p:ext>
            </p:extLst>
          </p:nvPr>
        </p:nvGraphicFramePr>
        <p:xfrm>
          <a:off x="6096000" y="769772"/>
          <a:ext cx="5237371" cy="3219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090E60F-FE7B-4528-BCC9-7FC06B13DF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5843" y="4268173"/>
            <a:ext cx="2365499" cy="21011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E3110B-1139-4D06-A567-DF71AF2D993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17639" y="4268173"/>
            <a:ext cx="4430421" cy="2101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1D60AD-E4A2-42F5-B3E7-E429B249E61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637" y="4268172"/>
            <a:ext cx="4430421" cy="210767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8A8C281-FB1E-F61F-D9AC-B2FAA61BD1C9}"/>
              </a:ext>
            </a:extLst>
          </p:cNvPr>
          <p:cNvSpPr/>
          <p:nvPr/>
        </p:nvSpPr>
        <p:spPr>
          <a:xfrm>
            <a:off x="1196074" y="86579"/>
            <a:ext cx="10111819" cy="455462"/>
          </a:xfrm>
          <a:prstGeom prst="roundRect">
            <a:avLst/>
          </a:prstGeom>
          <a:noFill/>
          <a:effectLst>
            <a:softEdge rad="508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Addressing Climate Challenges in the Updated Vanuatu Road Design Guide 2023</a:t>
            </a:r>
            <a:endParaRPr lang="LID4096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02F3DD-5DA3-8855-CE1B-7A5D6F09188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53481" y="4281186"/>
            <a:ext cx="2297861" cy="20946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F3CAF5-B010-C4C9-B112-9FEFA8E8655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51342" y="4268174"/>
            <a:ext cx="4018414" cy="210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2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Graphic spid="1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D70051-2384-4604-1CCB-ADBF16474F73}"/>
              </a:ext>
            </a:extLst>
          </p:cNvPr>
          <p:cNvSpPr/>
          <p:nvPr/>
        </p:nvSpPr>
        <p:spPr>
          <a:xfrm>
            <a:off x="1513179" y="4296599"/>
            <a:ext cx="9223951" cy="1331203"/>
          </a:xfrm>
          <a:prstGeom prst="rect">
            <a:avLst/>
          </a:prstGeom>
          <a:noFill/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CA37C1-5E73-4C6B-89ED-CA6F8DFDD9B3}"/>
              </a:ext>
            </a:extLst>
          </p:cNvPr>
          <p:cNvGrpSpPr/>
          <p:nvPr/>
        </p:nvGrpSpPr>
        <p:grpSpPr>
          <a:xfrm>
            <a:off x="9549353" y="752522"/>
            <a:ext cx="1784755" cy="1076278"/>
            <a:chOff x="9862752" y="2214531"/>
            <a:chExt cx="2652350" cy="1773408"/>
          </a:xfrm>
          <a:noFill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2D9758-FEA8-4B8A-92A3-DE1DEB76C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2752" y="2214531"/>
              <a:ext cx="1456443" cy="1456443"/>
            </a:xfrm>
            <a:prstGeom prst="rect">
              <a:avLst/>
            </a:prstGeom>
            <a:grpFill/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C6AF48-4406-4A96-8D14-24CA76649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39262" y="3177015"/>
              <a:ext cx="1175840" cy="810924"/>
            </a:xfrm>
            <a:prstGeom prst="rect">
              <a:avLst/>
            </a:prstGeom>
            <a:grpFill/>
          </p:spPr>
        </p:pic>
      </p:grpSp>
      <p:pic>
        <p:nvPicPr>
          <p:cNvPr id="9" name="Content Placeholder 4" descr="A red and black logo&#10;&#10;Description automatically generated">
            <a:extLst>
              <a:ext uri="{FF2B5EF4-FFF2-40B4-BE49-F238E27FC236}">
                <a16:creationId xmlns:a16="http://schemas.microsoft.com/office/drawing/2014/main" id="{11B9EEA4-A92B-4793-B87F-7569D303CD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4256" y="5826274"/>
            <a:ext cx="2147830" cy="511552"/>
          </a:xfrm>
          <a:prstGeom prst="rect">
            <a:avLst/>
          </a:prstGeom>
        </p:spPr>
      </p:pic>
      <p:sp>
        <p:nvSpPr>
          <p:cNvPr id="10" name="Text Box 2">
            <a:extLst>
              <a:ext uri="{FF2B5EF4-FFF2-40B4-BE49-F238E27FC236}">
                <a16:creationId xmlns:a16="http://schemas.microsoft.com/office/drawing/2014/main" id="{0D03F18C-6542-4CA3-B32C-A196B334D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592107"/>
            <a:ext cx="12192000" cy="1178480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0" tIns="0" rIns="0" bIns="0" anchor="ctr" anchorCtr="0" upright="1">
            <a:noAutofit/>
          </a:bodyPr>
          <a:lstStyle/>
          <a:p>
            <a:pPr algn="ctr">
              <a:lnSpc>
                <a:spcPct val="90000"/>
              </a:lnSpc>
              <a:spcAft>
                <a:spcPts val="1800"/>
              </a:spcAft>
            </a:pPr>
            <a:r>
              <a:rPr lang="en-US" sz="3200" b="1" dirty="0">
                <a:solidFill>
                  <a:srgbClr val="F5BC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 dirty="0">
                <a:solidFill>
                  <a:srgbClr val="F5BC00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Tankyu Tumas!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0990F9-BA94-4D70-89D9-1AA4EAA2AE1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9236" y="4146085"/>
            <a:ext cx="1614296" cy="1345246"/>
          </a:xfrm>
          <a:prstGeom prst="rect">
            <a:avLst/>
          </a:prstGeom>
        </p:spPr>
      </p:pic>
      <p:pic>
        <p:nvPicPr>
          <p:cNvPr id="12" name="Picture 11" descr="A logo of a boat with a sail&#10;&#10;Description automatically generated">
            <a:extLst>
              <a:ext uri="{FF2B5EF4-FFF2-40B4-BE49-F238E27FC236}">
                <a16:creationId xmlns:a16="http://schemas.microsoft.com/office/drawing/2014/main" id="{B87CB2DC-A12D-4ED9-8845-80B4D30520F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79" t="15031" r="8819" b="14679"/>
          <a:stretch/>
        </p:blipFill>
        <p:spPr>
          <a:xfrm>
            <a:off x="1292616" y="3970067"/>
            <a:ext cx="1842896" cy="1656727"/>
          </a:xfrm>
          <a:prstGeom prst="rect">
            <a:avLst/>
          </a:prstGeom>
        </p:spPr>
      </p:pic>
      <p:pic>
        <p:nvPicPr>
          <p:cNvPr id="13" name="Picture 12" descr="A logo with a person in a circle and palm tree&#10;&#10;Description automatically generated">
            <a:extLst>
              <a:ext uri="{FF2B5EF4-FFF2-40B4-BE49-F238E27FC236}">
                <a16:creationId xmlns:a16="http://schemas.microsoft.com/office/drawing/2014/main" id="{5C728438-C494-4441-8C23-1AAE328C0B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80" b="24329"/>
          <a:stretch/>
        </p:blipFill>
        <p:spPr>
          <a:xfrm>
            <a:off x="8238690" y="4296599"/>
            <a:ext cx="2440131" cy="11051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EFD0AA-A19E-444F-9272-9AF0E922F45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7379" y="4146085"/>
            <a:ext cx="1508123" cy="13452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48C6C4-7737-49A1-927A-B01492758AD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5" r="29067"/>
          <a:stretch/>
        </p:blipFill>
        <p:spPr>
          <a:xfrm>
            <a:off x="6740306" y="4149304"/>
            <a:ext cx="1222000" cy="134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757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FC743570CA55D4C80BB8B2EC71B7606" ma:contentTypeVersion="22" ma:contentTypeDescription="Create a new document." ma:contentTypeScope="" ma:versionID="f72bcd8cda11beeb614a517dff1a6fb0">
  <xsd:schema xmlns:xsd="http://www.w3.org/2001/XMLSchema" xmlns:xs="http://www.w3.org/2001/XMLSchema" xmlns:p="http://schemas.microsoft.com/office/2006/metadata/properties" xmlns:ns2="7b499448-c3a4-486a-ab46-c20b1b95d902" xmlns:ns3="033981f3-c5e7-4c0e-99e6-cc44a02d67fb" targetNamespace="http://schemas.microsoft.com/office/2006/metadata/properties" ma:root="true" ma:fieldsID="33f0c4a3d8b4a54e62a596c42c5ae686" ns2:_="" ns3:_="">
    <xsd:import namespace="7b499448-c3a4-486a-ab46-c20b1b95d902"/>
    <xsd:import namespace="033981f3-c5e7-4c0e-99e6-cc44a02d67f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Edited" minOccurs="0"/>
                <xsd:element ref="ns2:LastSharedByTime" minOccurs="0"/>
                <xsd:element ref="ns2:LastSharedByUser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_Flow_SignoffStatus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499448-c3a4-486a-ab46-c20b1b95d90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internalName="LastSharedByTime" ma:readOnly="true">
      <xsd:simpleType>
        <xsd:restriction base="dms:DateTime"/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d312fcd9-3bd6-449d-a254-c81ff2410aa5}" ma:internalName="TaxCatchAll" ma:showField="CatchAllData" ma:web="7b499448-c3a4-486a-ab46-c20b1b95d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3981f3-c5e7-4c0e-99e6-cc44a02d67fb" elementFormDefault="qualified">
    <xsd:import namespace="http://schemas.microsoft.com/office/2006/documentManagement/types"/>
    <xsd:import namespace="http://schemas.microsoft.com/office/infopath/2007/PartnerControls"/>
    <xsd:element name="Edited" ma:index="10" nillable="true" ma:displayName="Edited" ma:format="DateOnly" ma:internalName="Edited">
      <xsd:simpleType>
        <xsd:restriction base="dms:DateTime"/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8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_Flow_SignoffStatus" ma:index="21" nillable="true" ma:displayName="Sign-off status" ma:internalName="_x0024_Resources_x003a_core_x002c_Signoff_Status_x003b_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3ceb7d0-9070-4895-a2e6-0640ca70f8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499448-c3a4-486a-ab46-c20b1b95d902" xsi:nil="true"/>
    <Edited xmlns="033981f3-c5e7-4c0e-99e6-cc44a02d67fb" xsi:nil="true"/>
    <_Flow_SignoffStatus xmlns="033981f3-c5e7-4c0e-99e6-cc44a02d67fb" xsi:nil="true"/>
    <lcf76f155ced4ddcb4097134ff3c332f xmlns="033981f3-c5e7-4c0e-99e6-cc44a02d67f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A3A9B9-D55F-4B46-9F40-7821A74A26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499448-c3a4-486a-ab46-c20b1b95d902"/>
    <ds:schemaRef ds:uri="033981f3-c5e7-4c0e-99e6-cc44a02d67f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A54CB4-D1C7-476F-8C84-3854CC4D2788}">
  <ds:schemaRefs>
    <ds:schemaRef ds:uri="http://schemas.microsoft.com/office/2006/metadata/properties"/>
    <ds:schemaRef ds:uri="http://schemas.microsoft.com/office/infopath/2007/PartnerControls"/>
    <ds:schemaRef ds:uri="7b499448-c3a4-486a-ab46-c20b1b95d902"/>
    <ds:schemaRef ds:uri="033981f3-c5e7-4c0e-99e6-cc44a02d67fb"/>
  </ds:schemaRefs>
</ds:datastoreItem>
</file>

<file path=customXml/itemProps3.xml><?xml version="1.0" encoding="utf-8"?>
<ds:datastoreItem xmlns:ds="http://schemas.openxmlformats.org/officeDocument/2006/customXml" ds:itemID="{12B44169-FAC0-47FC-85CC-EEADECAC25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378</Words>
  <Application>Microsoft Office PowerPoint</Application>
  <PresentationFormat>Widescreen</PresentationFormat>
  <Paragraphs>28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Aptos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Climate Change Impacts on Roads in Vanuatu</dc:title>
  <dc:creator>Ruthy Alick</dc:creator>
  <cp:lastModifiedBy>Caroline Fusimalohi</cp:lastModifiedBy>
  <cp:revision>9</cp:revision>
  <dcterms:created xsi:type="dcterms:W3CDTF">2024-10-05T20:22:18Z</dcterms:created>
  <dcterms:modified xsi:type="dcterms:W3CDTF">2024-10-22T03:03:14Z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0x0101006FC743570CA55D4C80BB8B2EC71B7606</vt:lpwstr>
  </property>
  <property fmtid="{D5CDD505-2E9C-101B-9397-08002B2CF9AE}" pid="3" name="MSIP_Label_817d4574-7375-4d17-b29c-6e4c6df0fcb0_Enabled">
    <vt:lpwstr>true</vt:lpwstr>
  </property>
  <property fmtid="{D5CDD505-2E9C-101B-9397-08002B2CF9AE}" pid="4" name="MSIP_Label_817d4574-7375-4d17-b29c-6e4c6df0fcb0_SetDate">
    <vt:lpwstr>2024-10-22T03:03:02Z</vt:lpwstr>
  </property>
  <property fmtid="{D5CDD505-2E9C-101B-9397-08002B2CF9AE}" pid="5" name="MSIP_Label_817d4574-7375-4d17-b29c-6e4c6df0fcb0_Method">
    <vt:lpwstr>Standard</vt:lpwstr>
  </property>
  <property fmtid="{D5CDD505-2E9C-101B-9397-08002B2CF9AE}" pid="6" name="MSIP_Label_817d4574-7375-4d17-b29c-6e4c6df0fcb0_Name">
    <vt:lpwstr>ADB Internal</vt:lpwstr>
  </property>
  <property fmtid="{D5CDD505-2E9C-101B-9397-08002B2CF9AE}" pid="7" name="MSIP_Label_817d4574-7375-4d17-b29c-6e4c6df0fcb0_SiteId">
    <vt:lpwstr>9495d6bb-41c2-4c58-848f-92e52cf3d640</vt:lpwstr>
  </property>
  <property fmtid="{D5CDD505-2E9C-101B-9397-08002B2CF9AE}" pid="8" name="MSIP_Label_817d4574-7375-4d17-b29c-6e4c6df0fcb0_ActionId">
    <vt:lpwstr>2d86558e-4fd5-4342-8c9f-6428c8ab0b2e</vt:lpwstr>
  </property>
  <property fmtid="{D5CDD505-2E9C-101B-9397-08002B2CF9AE}" pid="9" name="MSIP_Label_817d4574-7375-4d17-b29c-6e4c6df0fcb0_ContentBits">
    <vt:lpwstr>2</vt:lpwstr>
  </property>
  <property fmtid="{D5CDD505-2E9C-101B-9397-08002B2CF9AE}" pid="10" name="ClassificationContentMarkingFooterLocations">
    <vt:lpwstr>Office Theme:8</vt:lpwstr>
  </property>
  <property fmtid="{D5CDD505-2E9C-101B-9397-08002B2CF9AE}" pid="11" name="ClassificationContentMarkingFooterText">
    <vt:lpwstr>INTERNAL. This information is accessible to ADB Management and Staff. It may be shared outside ADB with appropriate permission.</vt:lpwstr>
  </property>
</Properties>
</file>