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3"/>
  </p:notesMasterIdLst>
  <p:sldIdLst>
    <p:sldId id="256" r:id="rId6"/>
    <p:sldId id="266" r:id="rId7"/>
    <p:sldId id="261" r:id="rId8"/>
    <p:sldId id="1080" r:id="rId9"/>
    <p:sldId id="1081" r:id="rId10"/>
    <p:sldId id="1084" r:id="rId11"/>
    <p:sldId id="1040" r:id="rId12"/>
    <p:sldId id="1077" r:id="rId13"/>
    <p:sldId id="1063" r:id="rId14"/>
    <p:sldId id="1075" r:id="rId15"/>
    <p:sldId id="990" r:id="rId16"/>
    <p:sldId id="999" r:id="rId17"/>
    <p:sldId id="1076" r:id="rId18"/>
    <p:sldId id="1082" r:id="rId19"/>
    <p:sldId id="1085" r:id="rId20"/>
    <p:sldId id="1083" r:id="rId21"/>
    <p:sldId id="265" r:id="rId22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CCDCD67-386E-40B8-88E5-8389CBD39FF8}">
          <p14:sldIdLst>
            <p14:sldId id="256"/>
            <p14:sldId id="266"/>
            <p14:sldId id="261"/>
            <p14:sldId id="1080"/>
            <p14:sldId id="1081"/>
            <p14:sldId id="1084"/>
            <p14:sldId id="1040"/>
            <p14:sldId id="1077"/>
            <p14:sldId id="1063"/>
            <p14:sldId id="1075"/>
            <p14:sldId id="990"/>
            <p14:sldId id="999"/>
            <p14:sldId id="1076"/>
            <p14:sldId id="1082"/>
            <p14:sldId id="1085"/>
            <p14:sldId id="1083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McDonald" initials="KM" lastIdx="2" clrIdx="0">
    <p:extLst>
      <p:ext uri="{19B8F6BF-5375-455C-9EA6-DF929625EA0E}">
        <p15:presenceInfo xmlns:p15="http://schemas.microsoft.com/office/powerpoint/2012/main" userId="S-1-5-21-515967899-492894223-725345543-881423" providerId="AD"/>
      </p:ext>
    </p:extLst>
  </p:cmAuthor>
  <p:cmAuthor id="2" name="Tim Mote" initials="TM" lastIdx="17" clrIdx="1">
    <p:extLst>
      <p:ext uri="{19B8F6BF-5375-455C-9EA6-DF929625EA0E}">
        <p15:presenceInfo xmlns:p15="http://schemas.microsoft.com/office/powerpoint/2012/main" userId="S::Tim.Mote@arup.com::7dd72281-6bc7-4e28-b532-6b04de8436f6" providerId="AD"/>
      </p:ext>
    </p:extLst>
  </p:cmAuthor>
  <p:cmAuthor id="3" name="Caitlin Jay" initials="CJ" lastIdx="1" clrIdx="2">
    <p:extLst>
      <p:ext uri="{19B8F6BF-5375-455C-9EA6-DF929625EA0E}">
        <p15:presenceInfo xmlns:p15="http://schemas.microsoft.com/office/powerpoint/2012/main" userId="S::Caitlin.Jay@arup.com::944bd06d-ae0f-454c-a8c8-502129d20126" providerId="AD"/>
      </p:ext>
    </p:extLst>
  </p:cmAuthor>
  <p:cmAuthor id="4" name="Samantha Stratton-Short" initials="SS" lastIdx="3" clrIdx="3">
    <p:extLst>
      <p:ext uri="{19B8F6BF-5375-455C-9EA6-DF929625EA0E}">
        <p15:presenceInfo xmlns:p15="http://schemas.microsoft.com/office/powerpoint/2012/main" userId="S::samantha.stratton-short@arup.com::9880a1c3-6d1a-43b3-b25d-3bba5ec4d1eb" providerId="AD"/>
      </p:ext>
    </p:extLst>
  </p:cmAuthor>
  <p:cmAuthor id="5" name="Karen Barns" initials="KB" lastIdx="2" clrIdx="4">
    <p:extLst>
      <p:ext uri="{19B8F6BF-5375-455C-9EA6-DF929625EA0E}">
        <p15:presenceInfo xmlns:p15="http://schemas.microsoft.com/office/powerpoint/2012/main" userId="S::Karen.Barns@arup.com::948821e7-6896-4cdc-91dc-9473f2cac4a3" providerId="AD"/>
      </p:ext>
    </p:extLst>
  </p:cmAuthor>
  <p:cmAuthor id="6" name="Guest User" initials="GU" lastIdx="15" clrIdx="5">
    <p:extLst>
      <p:ext uri="{19B8F6BF-5375-455C-9EA6-DF929625EA0E}">
        <p15:presenceInfo xmlns:p15="http://schemas.microsoft.com/office/powerpoint/2012/main" userId="S::urn:spo:anon#e882af420b2fd82ccd7fbf2529a59883bfff6602a75c5710e7a6d19f03edf896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6C9"/>
    <a:srgbClr val="FFFFFF"/>
    <a:srgbClr val="68C5EA"/>
    <a:srgbClr val="C8DA2B"/>
    <a:srgbClr val="0071CE"/>
    <a:srgbClr val="0070FF"/>
    <a:srgbClr val="AB0000"/>
    <a:srgbClr val="F5A200"/>
    <a:srgbClr val="287B00"/>
    <a:srgbClr val="81B4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C07E2A-0C86-4EB6-A37A-FA011A45DC23}" v="105" dt="2024-10-08T08:04:33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4341" autoAdjust="0"/>
  </p:normalViewPr>
  <p:slideViewPr>
    <p:cSldViewPr snapToGrid="0">
      <p:cViewPr varScale="1">
        <p:scale>
          <a:sx n="47" d="100"/>
          <a:sy n="47" d="100"/>
        </p:scale>
        <p:origin x="134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44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rup.sharepoint.com/sites/SFRiskandResilience_AMR/Shared%20Documents/00%20Projects/Tonga%20Multi-hazard%20Disaster%20Risk%20Assessment%20-%20276779/04%20Internal%20Project%20Data/Risk/QA_me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Example vulnerability</a:t>
            </a:r>
            <a:r>
              <a:rPr lang="en-US" sz="1400" baseline="0"/>
              <a:t> curves</a:t>
            </a:r>
            <a:endParaRPr lang="en-US" sz="1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strRef>
              <c:f>InteriorPartitions!$Q$2</c:f>
              <c:strCache>
                <c:ptCount val="1"/>
                <c:pt idx="0">
                  <c:v>DS2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InteriorPartitions!$N$3:$N$227</c:f>
              <c:numCache>
                <c:formatCode>General</c:formatCode>
                <c:ptCount val="225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</c:numCache>
            </c:numRef>
          </c:xVal>
          <c:yVal>
            <c:numRef>
              <c:f>InteriorPartitions!$Q$3:$Q$227</c:f>
              <c:numCache>
                <c:formatCode>0.0000</c:formatCode>
                <c:ptCount val="225"/>
                <c:pt idx="0" formatCode="General">
                  <c:v>0</c:v>
                </c:pt>
                <c:pt idx="1">
                  <c:v>1.4808565671241875E-61</c:v>
                </c:pt>
                <c:pt idx="2">
                  <c:v>3.2967562951421519E-39</c:v>
                </c:pt>
                <c:pt idx="3">
                  <c:v>1.5326088277385544E-28</c:v>
                </c:pt>
                <c:pt idx="4">
                  <c:v>4.7844264740730127E-22</c:v>
                </c:pt>
                <c:pt idx="5">
                  <c:v>1.2727017550057688E-17</c:v>
                </c:pt>
                <c:pt idx="6">
                  <c:v>2.1083747381431575E-14</c:v>
                </c:pt>
                <c:pt idx="7">
                  <c:v>5.870030157692099E-12</c:v>
                </c:pt>
                <c:pt idx="8">
                  <c:v>4.8061662049471003E-10</c:v>
                </c:pt>
                <c:pt idx="9">
                  <c:v>1.6305979097366166E-8</c:v>
                </c:pt>
                <c:pt idx="10">
                  <c:v>2.8665157187919333E-7</c:v>
                </c:pt>
                <c:pt idx="11">
                  <c:v>3.0419977756221812E-6</c:v>
                </c:pt>
                <c:pt idx="12">
                  <c:v>2.171866437330944E-5</c:v>
                </c:pt>
                <c:pt idx="13">
                  <c:v>1.1293251251951491E-4</c:v>
                </c:pt>
                <c:pt idx="14">
                  <c:v>4.5390896122537246E-4</c:v>
                </c:pt>
                <c:pt idx="15">
                  <c:v>1.476086915807893E-3</c:v>
                </c:pt>
                <c:pt idx="16">
                  <c:v>4.0248047102523065E-3</c:v>
                </c:pt>
                <c:pt idx="17">
                  <c:v>9.466215379344424E-3</c:v>
                </c:pt>
                <c:pt idx="18">
                  <c:v>1.964833976087095E-2</c:v>
                </c:pt>
                <c:pt idx="19">
                  <c:v>3.6668270856958216E-2</c:v>
                </c:pt>
                <c:pt idx="20">
                  <c:v>6.2482347248322564E-2</c:v>
                </c:pt>
                <c:pt idx="21">
                  <c:v>9.847095455962647E-2</c:v>
                </c:pt>
                <c:pt idx="22">
                  <c:v>0.14509310814751911</c:v>
                </c:pt>
                <c:pt idx="23">
                  <c:v>0.20173095980655559</c:v>
                </c:pt>
                <c:pt idx="24">
                  <c:v>0.26675519843446766</c:v>
                </c:pt>
                <c:pt idx="25">
                  <c:v>0.3377738562886452</c:v>
                </c:pt>
                <c:pt idx="26">
                  <c:v>0.41198460813740334</c:v>
                </c:pt>
                <c:pt idx="27">
                  <c:v>0.48654178834405271</c:v>
                </c:pt>
                <c:pt idx="28">
                  <c:v>0.55886692540136917</c:v>
                </c:pt>
                <c:pt idx="29">
                  <c:v>0.62686202139726444</c:v>
                </c:pt>
                <c:pt idx="30">
                  <c:v>0.68901541338360373</c:v>
                </c:pt>
                <c:pt idx="31">
                  <c:v>0.74441293596080671</c:v>
                </c:pt>
                <c:pt idx="32">
                  <c:v>0.79267959035739222</c:v>
                </c:pt>
                <c:pt idx="33">
                  <c:v>0.83388012076860285</c:v>
                </c:pt>
                <c:pt idx="34">
                  <c:v>0.86840372554723333</c:v>
                </c:pt>
                <c:pt idx="35">
                  <c:v>0.89685175372148707</c:v>
                </c:pt>
                <c:pt idx="36">
                  <c:v>0.91994016976328408</c:v>
                </c:pt>
                <c:pt idx="37">
                  <c:v>0.93842237973313702</c:v>
                </c:pt>
                <c:pt idx="38">
                  <c:v>0.95303340740796183</c:v>
                </c:pt>
                <c:pt idx="39">
                  <c:v>0.96445348538657028</c:v>
                </c:pt>
                <c:pt idx="40">
                  <c:v>0.97328763363310289</c:v>
                </c:pt>
                <c:pt idx="41">
                  <c:v>0.98005735198492749</c:v>
                </c:pt>
                <c:pt idx="42">
                  <c:v>0.98520076976823812</c:v>
                </c:pt>
                <c:pt idx="43">
                  <c:v>0.98907815956119027</c:v>
                </c:pt>
                <c:pt idx="44">
                  <c:v>0.9919804082493211</c:v>
                </c:pt>
                <c:pt idx="45">
                  <c:v>0.99413870620031863</c:v>
                </c:pt>
                <c:pt idx="46">
                  <c:v>0.99573429061010643</c:v>
                </c:pt>
                <c:pt idx="47">
                  <c:v>0.99690753404005061</c:v>
                </c:pt>
                <c:pt idx="48">
                  <c:v>0.9977660044248633</c:v>
                </c:pt>
                <c:pt idx="49">
                  <c:v>0.99839135373580978</c:v>
                </c:pt>
                <c:pt idx="50">
                  <c:v>0.99884504006249264</c:v>
                </c:pt>
                <c:pt idx="51">
                  <c:v>0.99917297335828303</c:v>
                </c:pt>
                <c:pt idx="52">
                  <c:v>0.99940921709683339</c:v>
                </c:pt>
                <c:pt idx="53">
                  <c:v>0.99957889154269441</c:v>
                </c:pt>
                <c:pt idx="54">
                  <c:v>0.9997004204412443</c:v>
                </c:pt>
                <c:pt idx="55">
                  <c:v>0.99978724959355425</c:v>
                </c:pt>
                <c:pt idx="56">
                  <c:v>0.99984914827854598</c:v>
                </c:pt>
                <c:pt idx="57">
                  <c:v>0.99989318611778566</c:v>
                </c:pt>
                <c:pt idx="58">
                  <c:v>0.99992446064250884</c:v>
                </c:pt>
                <c:pt idx="59">
                  <c:v>0.99994663546670037</c:v>
                </c:pt>
                <c:pt idx="60">
                  <c:v>0.99996233594101325</c:v>
                </c:pt>
                <c:pt idx="61">
                  <c:v>0.99997343844968867</c:v>
                </c:pt>
                <c:pt idx="62">
                  <c:v>0.99998128091498284</c:v>
                </c:pt>
                <c:pt idx="63">
                  <c:v>0.99998681530491917</c:v>
                </c:pt>
                <c:pt idx="64">
                  <c:v>0.99999071769461656</c:v>
                </c:pt>
                <c:pt idx="65">
                  <c:v>0.99999346741923312</c:v>
                </c:pt>
                <c:pt idx="66">
                  <c:v>0.99999540382159913</c:v>
                </c:pt>
                <c:pt idx="67">
                  <c:v>0.99999676682359073</c:v>
                </c:pt>
                <c:pt idx="68">
                  <c:v>0.99999772586036229</c:v>
                </c:pt>
                <c:pt idx="69">
                  <c:v>0.99999840046963784</c:v>
                </c:pt>
                <c:pt idx="70">
                  <c:v>0.99999887491395811</c:v>
                </c:pt>
                <c:pt idx="71">
                  <c:v>0.99999920854705404</c:v>
                </c:pt>
                <c:pt idx="72">
                  <c:v>0.99999944315167943</c:v>
                </c:pt>
                <c:pt idx="73">
                  <c:v>0.99999960812662891</c:v>
                </c:pt>
                <c:pt idx="74">
                  <c:v>0.99999972414901162</c:v>
                </c:pt>
                <c:pt idx="75">
                  <c:v>0.99999980575731118</c:v>
                </c:pt>
                <c:pt idx="76">
                  <c:v>0.99999986317164014</c:v>
                </c:pt>
                <c:pt idx="77">
                  <c:v>0.99999990357548074</c:v>
                </c:pt>
                <c:pt idx="78">
                  <c:v>0.99999993201765702</c:v>
                </c:pt>
                <c:pt idx="79">
                  <c:v>0.99999995204672742</c:v>
                </c:pt>
                <c:pt idx="80">
                  <c:v>0.99999996615699283</c:v>
                </c:pt>
                <c:pt idx="81">
                  <c:v>0.99999997610196023</c:v>
                </c:pt>
                <c:pt idx="82">
                  <c:v>0.9999999831145997</c:v>
                </c:pt>
                <c:pt idx="83">
                  <c:v>0.99999998806208756</c:v>
                </c:pt>
                <c:pt idx="84">
                  <c:v>0.99999999155451247</c:v>
                </c:pt>
                <c:pt idx="85">
                  <c:v>0.9999999940212424</c:v>
                </c:pt>
                <c:pt idx="86">
                  <c:v>0.99999999576457632</c:v>
                </c:pt>
                <c:pt idx="87">
                  <c:v>0.99999999699744058</c:v>
                </c:pt>
                <c:pt idx="88">
                  <c:v>0.99999999786988203</c:v>
                </c:pt>
                <c:pt idx="89">
                  <c:v>0.99999999848768983</c:v>
                </c:pt>
                <c:pt idx="90">
                  <c:v>0.99999999892548985</c:v>
                </c:pt>
                <c:pt idx="91">
                  <c:v>0.99999999923595428</c:v>
                </c:pt>
                <c:pt idx="92">
                  <c:v>0.99999999945628215</c:v>
                </c:pt>
                <c:pt idx="93">
                  <c:v>0.99999999961276109</c:v>
                </c:pt>
                <c:pt idx="94">
                  <c:v>0.99999999972397979</c:v>
                </c:pt>
                <c:pt idx="95">
                  <c:v>0.99999999980309173</c:v>
                </c:pt>
                <c:pt idx="96">
                  <c:v>0.99999999985941046</c:v>
                </c:pt>
                <c:pt idx="97">
                  <c:v>0.9999999998995357</c:v>
                </c:pt>
                <c:pt idx="98">
                  <c:v>0.99999999992814703</c:v>
                </c:pt>
                <c:pt idx="99">
                  <c:v>0.99999999994856559</c:v>
                </c:pt>
                <c:pt idx="100">
                  <c:v>0.99999999996314948</c:v>
                </c:pt>
                <c:pt idx="101">
                  <c:v>0.99999999997357492</c:v>
                </c:pt>
                <c:pt idx="102">
                  <c:v>0.99999999998103406</c:v>
                </c:pt>
                <c:pt idx="103">
                  <c:v>0.99999999998637545</c:v>
                </c:pt>
                <c:pt idx="104">
                  <c:v>0.99999999999020384</c:v>
                </c:pt>
                <c:pt idx="105">
                  <c:v>0.99999999999295008</c:v>
                </c:pt>
                <c:pt idx="106">
                  <c:v>0.99999999999492184</c:v>
                </c:pt>
                <c:pt idx="107">
                  <c:v>0.99999999999633882</c:v>
                </c:pt>
                <c:pt idx="108">
                  <c:v>0.999999999997358</c:v>
                </c:pt>
                <c:pt idx="109">
                  <c:v>0.99999999999809175</c:v>
                </c:pt>
                <c:pt idx="110">
                  <c:v>0.99999999999862044</c:v>
                </c:pt>
                <c:pt idx="111">
                  <c:v>0.99999999999900169</c:v>
                </c:pt>
                <c:pt idx="112">
                  <c:v>0.99999999999927702</c:v>
                </c:pt>
                <c:pt idx="113">
                  <c:v>0.99999999999947586</c:v>
                </c:pt>
                <c:pt idx="114">
                  <c:v>0.99999999999961964</c:v>
                </c:pt>
                <c:pt idx="115">
                  <c:v>0.99999999999972378</c:v>
                </c:pt>
                <c:pt idx="116">
                  <c:v>0.99999999999979916</c:v>
                </c:pt>
                <c:pt idx="117">
                  <c:v>0.99999999999985389</c:v>
                </c:pt>
                <c:pt idx="118">
                  <c:v>0.99999999999989364</c:v>
                </c:pt>
                <c:pt idx="119">
                  <c:v>0.9999999999999224</c:v>
                </c:pt>
                <c:pt idx="120">
                  <c:v>0.99999999999994338</c:v>
                </c:pt>
                <c:pt idx="121">
                  <c:v>0.9999999999999587</c:v>
                </c:pt>
                <c:pt idx="122">
                  <c:v>0.9999999999999698</c:v>
                </c:pt>
                <c:pt idx="123">
                  <c:v>0.99999999999997791</c:v>
                </c:pt>
                <c:pt idx="124">
                  <c:v>0.99999999999998379</c:v>
                </c:pt>
                <c:pt idx="125">
                  <c:v>0.99999999999998812</c:v>
                </c:pt>
                <c:pt idx="126">
                  <c:v>0.99999999999999134</c:v>
                </c:pt>
                <c:pt idx="127">
                  <c:v>0.99999999999999356</c:v>
                </c:pt>
                <c:pt idx="128">
                  <c:v>0.99999999999999534</c:v>
                </c:pt>
                <c:pt idx="129">
                  <c:v>0.99999999999999656</c:v>
                </c:pt>
                <c:pt idx="130">
                  <c:v>0.99999999999999745</c:v>
                </c:pt>
                <c:pt idx="131">
                  <c:v>0.99999999999999811</c:v>
                </c:pt>
                <c:pt idx="132">
                  <c:v>0.99999999999999867</c:v>
                </c:pt>
                <c:pt idx="133">
                  <c:v>0.999999999999999</c:v>
                </c:pt>
                <c:pt idx="134">
                  <c:v>0.99999999999999922</c:v>
                </c:pt>
                <c:pt idx="135">
                  <c:v>0.99999999999999944</c:v>
                </c:pt>
                <c:pt idx="136">
                  <c:v>0.99999999999999956</c:v>
                </c:pt>
                <c:pt idx="137">
                  <c:v>0.99999999999999967</c:v>
                </c:pt>
                <c:pt idx="138">
                  <c:v>0.99999999999999978</c:v>
                </c:pt>
                <c:pt idx="139">
                  <c:v>0.99999999999999978</c:v>
                </c:pt>
                <c:pt idx="140">
                  <c:v>0.99999999999999989</c:v>
                </c:pt>
                <c:pt idx="141">
                  <c:v>0.99999999999999989</c:v>
                </c:pt>
                <c:pt idx="142">
                  <c:v>0.99999999999999989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54F-45A5-AAFB-956BDA91A792}"/>
            </c:ext>
          </c:extLst>
        </c:ser>
        <c:ser>
          <c:idx val="0"/>
          <c:order val="1"/>
          <c:tx>
            <c:strRef>
              <c:f>InteriorPartitions!$R$2</c:f>
              <c:strCache>
                <c:ptCount val="1"/>
                <c:pt idx="0">
                  <c:v>DS3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xVal>
            <c:numRef>
              <c:f>InteriorPartitions!$N$3:$N$103</c:f>
              <c:numCache>
                <c:formatCode>General</c:formatCode>
                <c:ptCount val="1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</c:numCache>
            </c:numRef>
          </c:xVal>
          <c:yVal>
            <c:numRef>
              <c:f>InteriorPartitions!$R$3:$R$203</c:f>
              <c:numCache>
                <c:formatCode>0.0000</c:formatCode>
                <c:ptCount val="201"/>
                <c:pt idx="0" formatCode="General">
                  <c:v>0</c:v>
                </c:pt>
                <c:pt idx="1">
                  <c:v>2.6917899675170558E-35</c:v>
                </c:pt>
                <c:pt idx="2">
                  <c:v>5.5432658126367127E-24</c:v>
                </c:pt>
                <c:pt idx="3">
                  <c:v>1.9804219650188093E-18</c:v>
                </c:pt>
                <c:pt idx="4">
                  <c:v>5.772426783631718E-15</c:v>
                </c:pt>
                <c:pt idx="5">
                  <c:v>1.5060623558704837E-12</c:v>
                </c:pt>
                <c:pt idx="6">
                  <c:v>9.4872954682578226E-11</c:v>
                </c:pt>
                <c:pt idx="7">
                  <c:v>2.3766956564104501E-9</c:v>
                </c:pt>
                <c:pt idx="8">
                  <c:v>3.1428284044194685E-8</c:v>
                </c:pt>
                <c:pt idx="9">
                  <c:v>2.6123974797646261E-7</c:v>
                </c:pt>
                <c:pt idx="10">
                  <c:v>1.530626736531063E-6</c:v>
                </c:pt>
                <c:pt idx="11">
                  <c:v>6.8390436018796532E-6</c:v>
                </c:pt>
                <c:pt idx="12">
                  <c:v>2.4649239647058708E-5</c:v>
                </c:pt>
                <c:pt idx="13">
                  <c:v>7.4683616629357997E-5</c:v>
                </c:pt>
                <c:pt idx="14">
                  <c:v>1.962376310318465E-4</c:v>
                </c:pt>
                <c:pt idx="15">
                  <c:v>4.580250113737409E-4</c:v>
                </c:pt>
                <c:pt idx="16">
                  <c:v>9.6764273425651052E-4</c:v>
                </c:pt>
                <c:pt idx="17">
                  <c:v>1.878316836452237E-3</c:v>
                </c:pt>
                <c:pt idx="18">
                  <c:v>3.3908517874633995E-3</c:v>
                </c:pt>
                <c:pt idx="19">
                  <c:v>5.7495580846840325E-3</c:v>
                </c:pt>
                <c:pt idx="20">
                  <c:v>9.2320819594459928E-3</c:v>
                </c:pt>
                <c:pt idx="21">
                  <c:v>1.4134169374869899E-2</c:v>
                </c:pt>
                <c:pt idx="22">
                  <c:v>2.0751202973857359E-2</c:v>
                </c:pt>
                <c:pt idx="23">
                  <c:v>2.9358729010242456E-2</c:v>
                </c:pt>
                <c:pt idx="24">
                  <c:v>4.0194145948999747E-2</c:v>
                </c:pt>
                <c:pt idx="25">
                  <c:v>5.3441352264329084E-2</c:v>
                </c:pt>
                <c:pt idx="26">
                  <c:v>6.9219583485400443E-2</c:v>
                </c:pt>
                <c:pt idx="27">
                  <c:v>8.7577041879663753E-2</c:v>
                </c:pt>
                <c:pt idx="28">
                  <c:v>0.1084893428159772</c:v>
                </c:pt>
                <c:pt idx="29">
                  <c:v>0.13186233794976654</c:v>
                </c:pt>
                <c:pt idx="30">
                  <c:v>0.1575385576084877</c:v>
                </c:pt>
                <c:pt idx="31">
                  <c:v>0.18530634393819062</c:v>
                </c:pt>
                <c:pt idx="32">
                  <c:v>0.2149107034197027</c:v>
                </c:pt>
                <c:pt idx="33">
                  <c:v>0.24606496284110374</c:v>
                </c:pt>
                <c:pt idx="34">
                  <c:v>0.27846243451494856</c:v>
                </c:pt>
                <c:pt idx="35">
                  <c:v>0.31178745462491797</c:v>
                </c:pt>
                <c:pt idx="36">
                  <c:v>0.34572532851154708</c:v>
                </c:pt>
                <c:pt idx="37">
                  <c:v>0.3799708802595434</c:v>
                </c:pt>
                <c:pt idx="38">
                  <c:v>0.41423544917102395</c:v>
                </c:pt>
                <c:pt idx="39">
                  <c:v>0.44825229604346706</c:v>
                </c:pt>
                <c:pt idx="40">
                  <c:v>0.48178047530487067</c:v>
                </c:pt>
                <c:pt idx="41">
                  <c:v>0.51460729571388963</c:v>
                </c:pt>
                <c:pt idx="42">
                  <c:v>0.54654953517736315</c:v>
                </c:pt>
                <c:pt idx="43">
                  <c:v>0.57745359799148033</c:v>
                </c:pt>
                <c:pt idx="44">
                  <c:v>0.60719480957394789</c:v>
                </c:pt>
                <c:pt idx="45">
                  <c:v>0.63567603853203181</c:v>
                </c:pt>
                <c:pt idx="46">
                  <c:v>0.66282582233322052</c:v>
                </c:pt>
                <c:pt idx="47">
                  <c:v>0.68859615400359886</c:v>
                </c:pt>
                <c:pt idx="48">
                  <c:v>0.71296006567517001</c:v>
                </c:pt>
                <c:pt idx="49">
                  <c:v>0.73590912236066242</c:v>
                </c:pt>
                <c:pt idx="50">
                  <c:v>0.75745091745180204</c:v>
                </c:pt>
                <c:pt idx="51">
                  <c:v>0.77760664106450339</c:v>
                </c:pt>
                <c:pt idx="52">
                  <c:v>0.79640877407488941</c:v>
                </c:pt>
                <c:pt idx="53">
                  <c:v>0.81389894479982705</c:v>
                </c:pt>
                <c:pt idx="54">
                  <c:v>0.83012597185732118</c:v>
                </c:pt>
                <c:pt idx="55">
                  <c:v>0.84514410572680199</c:v>
                </c:pt>
                <c:pt idx="56">
                  <c:v>0.85901147274825662</c:v>
                </c:pt>
                <c:pt idx="57">
                  <c:v>0.87178871852396755</c:v>
                </c:pt>
                <c:pt idx="58">
                  <c:v>0.88353784266022861</c:v>
                </c:pt>
                <c:pt idx="59">
                  <c:v>0.89432121324525526</c:v>
                </c:pt>
                <c:pt idx="60">
                  <c:v>0.90420074714896725</c:v>
                </c:pt>
                <c:pt idx="61">
                  <c:v>0.91323724091460146</c:v>
                </c:pt>
                <c:pt idx="62">
                  <c:v>0.92148983647990201</c:v>
                </c:pt>
                <c:pt idx="63">
                  <c:v>0.92901560603268185</c:v>
                </c:pt>
                <c:pt idx="64">
                  <c:v>0.93586924081496958</c:v>
                </c:pt>
                <c:pt idx="65">
                  <c:v>0.94210282951110946</c:v>
                </c:pt>
                <c:pt idx="66">
                  <c:v>0.94776571288158906</c:v>
                </c:pt>
                <c:pt idx="67">
                  <c:v>0.9529044024511143</c:v>
                </c:pt>
                <c:pt idx="68">
                  <c:v>0.95756255226042597</c:v>
                </c:pt>
                <c:pt idx="69">
                  <c:v>0.96178097389642303</c:v>
                </c:pt>
                <c:pt idx="70">
                  <c:v>0.96559768618758246</c:v>
                </c:pt>
                <c:pt idx="71">
                  <c:v>0.96904799206562886</c:v>
                </c:pt>
                <c:pt idx="72">
                  <c:v>0.97216457613288365</c:v>
                </c:pt>
                <c:pt idx="73">
                  <c:v>0.97497761742763855</c:v>
                </c:pt>
                <c:pt idx="74">
                  <c:v>0.97751491274249636</c:v>
                </c:pt>
                <c:pt idx="75">
                  <c:v>0.97980200662215999</c:v>
                </c:pt>
                <c:pt idx="76">
                  <c:v>0.98186232484983116</c:v>
                </c:pt>
                <c:pt idx="77">
                  <c:v>0.98371730882940001</c:v>
                </c:pt>
                <c:pt idx="78">
                  <c:v>0.9853865487895539</c:v>
                </c:pt>
                <c:pt idx="79">
                  <c:v>0.98688791418214827</c:v>
                </c:pt>
                <c:pt idx="80">
                  <c:v>0.98823768002740675</c:v>
                </c:pt>
                <c:pt idx="81">
                  <c:v>0.9894506482795602</c:v>
                </c:pt>
                <c:pt idx="82">
                  <c:v>0.99054026355503777</c:v>
                </c:pt>
                <c:pt idx="83">
                  <c:v>0.99151872278762754</c:v>
                </c:pt>
                <c:pt idx="84">
                  <c:v>0.99239707855706649</c:v>
                </c:pt>
                <c:pt idx="85">
                  <c:v>0.99318533598473935</c:v>
                </c:pt>
                <c:pt idx="86">
                  <c:v>0.99389254320753451</c:v>
                </c:pt>
                <c:pt idx="87">
                  <c:v>0.99452687553286612</c:v>
                </c:pt>
                <c:pt idx="88">
                  <c:v>0.99509571344838488</c:v>
                </c:pt>
                <c:pt idx="89">
                  <c:v>0.99560571471246029</c:v>
                </c:pt>
                <c:pt idx="90">
                  <c:v>0.99606288078916627</c:v>
                </c:pt>
                <c:pt idx="91">
                  <c:v>0.9964726179168949</c:v>
                </c:pt>
                <c:pt idx="92">
                  <c:v>0.99683979311513549</c:v>
                </c:pt>
                <c:pt idx="93">
                  <c:v>0.99716878544133525</c:v>
                </c:pt>
                <c:pt idx="94">
                  <c:v>0.99746353281076405</c:v>
                </c:pt>
                <c:pt idx="95">
                  <c:v>0.99772757468833395</c:v>
                </c:pt>
                <c:pt idx="96">
                  <c:v>0.99796409095353933</c:v>
                </c:pt>
                <c:pt idx="97">
                  <c:v>0.99817593722906706</c:v>
                </c:pt>
                <c:pt idx="98">
                  <c:v>0.99836567695096945</c:v>
                </c:pt>
                <c:pt idx="99">
                  <c:v>0.99853561044425754</c:v>
                </c:pt>
                <c:pt idx="100">
                  <c:v>0.99868780125288792</c:v>
                </c:pt>
                <c:pt idx="101">
                  <c:v>0.99882409995780497</c:v>
                </c:pt>
                <c:pt idx="102">
                  <c:v>0.99894616570129768</c:v>
                </c:pt>
                <c:pt idx="103">
                  <c:v>0.99905548562070445</c:v>
                </c:pt>
                <c:pt idx="104">
                  <c:v>0.99915339237963341</c:v>
                </c:pt>
                <c:pt idx="105">
                  <c:v>0.9992410799705258</c:v>
                </c:pt>
                <c:pt idx="106">
                  <c:v>0.99931961794866864</c:v>
                </c:pt>
                <c:pt idx="107">
                  <c:v>0.99938996424473314</c:v>
                </c:pt>
                <c:pt idx="108">
                  <c:v>0.99945297669063005</c:v>
                </c:pt>
                <c:pt idx="109">
                  <c:v>0.99950942338194082</c:v>
                </c:pt>
                <c:pt idx="110">
                  <c:v>0.99955999198942003</c:v>
                </c:pt>
                <c:pt idx="111">
                  <c:v>0.99960529812205601</c:v>
                </c:pt>
                <c:pt idx="112">
                  <c:v>0.99964589283490601</c:v>
                </c:pt>
                <c:pt idx="113">
                  <c:v>0.99968226936636251</c:v>
                </c:pt>
                <c:pt idx="114">
                  <c:v>0.99971486918162811</c:v>
                </c:pt>
                <c:pt idx="115">
                  <c:v>0.99974408739194431</c:v>
                </c:pt>
                <c:pt idx="116">
                  <c:v>0.99977027761249326</c:v>
                </c:pt>
                <c:pt idx="117">
                  <c:v>0.99979375631583522</c:v>
                </c:pt>
                <c:pt idx="118">
                  <c:v>0.99981480673222656</c:v>
                </c:pt>
                <c:pt idx="119">
                  <c:v>0.99983368234312797</c:v>
                </c:pt>
                <c:pt idx="120">
                  <c:v>0.99985061000964792</c:v>
                </c:pt>
                <c:pt idx="121">
                  <c:v>0.99986579277351295</c:v>
                </c:pt>
                <c:pt idx="122">
                  <c:v>0.99987941236439859</c:v>
                </c:pt>
                <c:pt idx="123">
                  <c:v>0.99989163144404891</c:v>
                </c:pt>
                <c:pt idx="124">
                  <c:v>0.99990259561453354</c:v>
                </c:pt>
                <c:pt idx="125">
                  <c:v>0.99991243521521278</c:v>
                </c:pt>
                <c:pt idx="126">
                  <c:v>0.99992126693046879</c:v>
                </c:pt>
                <c:pt idx="127">
                  <c:v>0.99992919522799928</c:v>
                </c:pt>
                <c:pt idx="128">
                  <c:v>0.99993631364543445</c:v>
                </c:pt>
                <c:pt idx="129">
                  <c:v>0.99994270594119816</c:v>
                </c:pt>
                <c:pt idx="130">
                  <c:v>0.99994844712388842</c:v>
                </c:pt>
                <c:pt idx="131">
                  <c:v>0.99995360437296466</c:v>
                </c:pt>
                <c:pt idx="132">
                  <c:v>0.99995823786220051</c:v>
                </c:pt>
                <c:pt idx="133">
                  <c:v>0.99996240149615812</c:v>
                </c:pt>
                <c:pt idx="134">
                  <c:v>0.99996614356887192</c:v>
                </c:pt>
                <c:pt idx="135">
                  <c:v>0.99996950735296053</c:v>
                </c:pt>
                <c:pt idx="136">
                  <c:v>0.999972531626525</c:v>
                </c:pt>
                <c:pt idx="137">
                  <c:v>0.99997525114441521</c:v>
                </c:pt>
                <c:pt idx="138">
                  <c:v>0.99997769705975315</c:v>
                </c:pt>
                <c:pt idx="139">
                  <c:v>0.9999798973009788</c:v>
                </c:pt>
                <c:pt idx="140">
                  <c:v>0.99998187690912999</c:v>
                </c:pt>
                <c:pt idx="141">
                  <c:v>0.99998365833956582</c:v>
                </c:pt>
                <c:pt idx="142">
                  <c:v>0.99998526173190216</c:v>
                </c:pt>
                <c:pt idx="143">
                  <c:v>0.9999867051515231</c:v>
                </c:pt>
                <c:pt idx="144">
                  <c:v>0.9999880048056794</c:v>
                </c:pt>
                <c:pt idx="145">
                  <c:v>0.99998917523686448</c:v>
                </c:pt>
                <c:pt idx="146">
                  <c:v>0.99999022949587246</c:v>
                </c:pt>
                <c:pt idx="147">
                  <c:v>0.99999117929668802</c:v>
                </c:pt>
                <c:pt idx="148">
                  <c:v>0.99999203515512824</c:v>
                </c:pt>
                <c:pt idx="149">
                  <c:v>0.99999280651295674</c:v>
                </c:pt>
                <c:pt idx="150">
                  <c:v>0.99999350184900149</c:v>
                </c:pt>
                <c:pt idx="151">
                  <c:v>0.99999412877865068</c:v>
                </c:pt>
                <c:pt idx="152">
                  <c:v>0.99999469414295228</c:v>
                </c:pt>
                <c:pt idx="153">
                  <c:v>0.99999520408841347</c:v>
                </c:pt>
                <c:pt idx="154">
                  <c:v>0.9999956641384794</c:v>
                </c:pt>
                <c:pt idx="155">
                  <c:v>0.99999607925756828</c:v>
                </c:pt>
                <c:pt idx="156">
                  <c:v>0.99999645390844405</c:v>
                </c:pt>
                <c:pt idx="157">
                  <c:v>0.99999679210362891</c:v>
                </c:pt>
                <c:pt idx="158">
                  <c:v>0.99999709745147991</c:v>
                </c:pt>
                <c:pt idx="159">
                  <c:v>0.99999737319748949</c:v>
                </c:pt>
                <c:pt idx="160">
                  <c:v>0.99999762226131139</c:v>
                </c:pt>
                <c:pt idx="161">
                  <c:v>0.99999784726995844</c:v>
                </c:pt>
                <c:pt idx="162">
                  <c:v>0.99999805058757307</c:v>
                </c:pt>
                <c:pt idx="163">
                  <c:v>0.99999823434212753</c:v>
                </c:pt>
                <c:pt idx="164">
                  <c:v>0.99999840044937616</c:v>
                </c:pt>
                <c:pt idx="165">
                  <c:v>0.99999855063434395</c:v>
                </c:pt>
                <c:pt idx="166">
                  <c:v>0.99999868645060896</c:v>
                </c:pt>
                <c:pt idx="167">
                  <c:v>0.99999880929760798</c:v>
                </c:pt>
                <c:pt idx="168">
                  <c:v>0.99999892043616978</c:v>
                </c:pt>
                <c:pt idx="169">
                  <c:v>0.99999902100246107</c:v>
                </c:pt>
                <c:pt idx="170">
                  <c:v>0.99999911202050851</c:v>
                </c:pt>
                <c:pt idx="171">
                  <c:v>0.99999919441344454</c:v>
                </c:pt>
                <c:pt idx="172">
                  <c:v>0.99999926901360847</c:v>
                </c:pt>
                <c:pt idx="173">
                  <c:v>0.99999933657162143</c:v>
                </c:pt>
                <c:pt idx="174">
                  <c:v>0.99999939776454028</c:v>
                </c:pt>
                <c:pt idx="175">
                  <c:v>0.99999945320318584</c:v>
                </c:pt>
                <c:pt idx="176">
                  <c:v>0.9999995034387299</c:v>
                </c:pt>
                <c:pt idx="177">
                  <c:v>0.99999954896861665</c:v>
                </c:pt>
                <c:pt idx="178">
                  <c:v>0.99999959024188767</c:v>
                </c:pt>
                <c:pt idx="179">
                  <c:v>0.99999962766397066</c:v>
                </c:pt>
                <c:pt idx="180">
                  <c:v>0.99999966160098686</c:v>
                </c:pt>
                <c:pt idx="181">
                  <c:v>0.99999969238362674</c:v>
                </c:pt>
                <c:pt idx="182">
                  <c:v>0.99999972031063644</c:v>
                </c:pt>
                <c:pt idx="183">
                  <c:v>0.99999974565195715</c:v>
                </c:pt>
                <c:pt idx="184">
                  <c:v>0.9999997686515496</c:v>
                </c:pt>
                <c:pt idx="185">
                  <c:v>0.99999978952993773</c:v>
                </c:pt>
                <c:pt idx="186">
                  <c:v>0.9999998084864995</c:v>
                </c:pt>
                <c:pt idx="187">
                  <c:v>0.99999982570152945</c:v>
                </c:pt>
                <c:pt idx="188">
                  <c:v>0.99999984133809738</c:v>
                </c:pt>
                <c:pt idx="189">
                  <c:v>0.99999985554372284</c:v>
                </c:pt>
                <c:pt idx="190">
                  <c:v>0.99999986845188371</c:v>
                </c:pt>
                <c:pt idx="191">
                  <c:v>0.99999988018337638</c:v>
                </c:pt>
                <c:pt idx="192">
                  <c:v>0.99999989084754248</c:v>
                </c:pt>
                <c:pt idx="193">
                  <c:v>0.99999990054337351</c:v>
                </c:pt>
                <c:pt idx="194">
                  <c:v>0.99999990936050875</c:v>
                </c:pt>
                <c:pt idx="195">
                  <c:v>0.99999991738013427</c:v>
                </c:pt>
                <c:pt idx="196">
                  <c:v>0.99999992467579424</c:v>
                </c:pt>
                <c:pt idx="197">
                  <c:v>0.99999993131412357</c:v>
                </c:pt>
                <c:pt idx="198">
                  <c:v>0.99999993735550829</c:v>
                </c:pt>
                <c:pt idx="199">
                  <c:v>0.99999994285468241</c:v>
                </c:pt>
                <c:pt idx="200">
                  <c:v>0.99999994786126645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54F-45A5-AAFB-956BDA91A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0059424"/>
        <c:axId val="486360280"/>
      </c:scatterChart>
      <c:valAx>
        <c:axId val="480059424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Flood Depth (ft)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360280"/>
        <c:crosses val="autoZero"/>
        <c:crossBetween val="midCat"/>
        <c:majorUnit val="1"/>
      </c:valAx>
      <c:valAx>
        <c:axId val="48636028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Mean damage ratio </a:t>
                </a:r>
              </a:p>
              <a:p>
                <a:pPr>
                  <a:defRPr/>
                </a:pPr>
                <a:r>
                  <a:rPr lang="en-US"/>
                  <a:t>(% of replacement cost)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0059424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2">
        <a:lumMod val="20000"/>
        <a:lumOff val="80000"/>
      </a:schemeClr>
    </a:solidFill>
    <a:ln>
      <a:solidFill>
        <a:schemeClr val="tx1"/>
      </a:solidFill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Return Period Losses per Hazard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presentation_plot!$G$14</c:f>
              <c:strCache>
                <c:ptCount val="1"/>
                <c:pt idx="0">
                  <c:v>10-yr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presentation_plot!$H$13:$K$13</c:f>
              <c:strCache>
                <c:ptCount val="4"/>
                <c:pt idx="0">
                  <c:v>Pluvial</c:v>
                </c:pt>
                <c:pt idx="1">
                  <c:v>Coastal</c:v>
                </c:pt>
                <c:pt idx="2">
                  <c:v>Seismic</c:v>
                </c:pt>
                <c:pt idx="3">
                  <c:v>Wind</c:v>
                </c:pt>
              </c:strCache>
            </c:strRef>
          </c:cat>
          <c:val>
            <c:numRef>
              <c:f>presentation_plot!$H$14:$K$14</c:f>
              <c:numCache>
                <c:formatCode>"$"#,##0.00_);[Red]\("$"#,##0.00\)</c:formatCode>
                <c:ptCount val="4"/>
                <c:pt idx="0">
                  <c:v>541.83400036676653</c:v>
                </c:pt>
                <c:pt idx="1">
                  <c:v>8.5570000020091861</c:v>
                </c:pt>
                <c:pt idx="2">
                  <c:v>109.52500004654311</c:v>
                </c:pt>
                <c:pt idx="3">
                  <c:v>0.24200000063629451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2F-4AD9-A387-57F7D4868089}"/>
            </c:ext>
          </c:extLst>
        </c:ser>
        <c:ser>
          <c:idx val="2"/>
          <c:order val="1"/>
          <c:tx>
            <c:strRef>
              <c:f>presentation_plot!$G$15</c:f>
              <c:strCache>
                <c:ptCount val="1"/>
                <c:pt idx="0">
                  <c:v>50-yr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presentation_plot!$H$13:$K$13</c:f>
              <c:strCache>
                <c:ptCount val="4"/>
                <c:pt idx="0">
                  <c:v>Pluvial</c:v>
                </c:pt>
                <c:pt idx="1">
                  <c:v>Coastal</c:v>
                </c:pt>
                <c:pt idx="2">
                  <c:v>Seismic</c:v>
                </c:pt>
                <c:pt idx="3">
                  <c:v>Wind</c:v>
                </c:pt>
              </c:strCache>
            </c:strRef>
          </c:cat>
          <c:val>
            <c:numRef>
              <c:f>presentation_plot!$H$15:$K$15</c:f>
              <c:numCache>
                <c:formatCode>"$"#,##0.00_);[Red]\("$"#,##0.00\)</c:formatCode>
                <c:ptCount val="4"/>
                <c:pt idx="0">
                  <c:v>751.98600043778129</c:v>
                </c:pt>
                <c:pt idx="1">
                  <c:v>31.61700000782589</c:v>
                </c:pt>
                <c:pt idx="2">
                  <c:v>683.64800021303438</c:v>
                </c:pt>
                <c:pt idx="3">
                  <c:v>69.519000007936214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2F-4AD9-A387-57F7D4868089}"/>
            </c:ext>
          </c:extLst>
        </c:ser>
        <c:ser>
          <c:idx val="3"/>
          <c:order val="2"/>
          <c:tx>
            <c:strRef>
              <c:f>presentation_plot!$G$16</c:f>
              <c:strCache>
                <c:ptCount val="1"/>
                <c:pt idx="0">
                  <c:v>100-yr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presentation_plot!$H$13:$K$13</c:f>
              <c:strCache>
                <c:ptCount val="4"/>
                <c:pt idx="0">
                  <c:v>Pluvial</c:v>
                </c:pt>
                <c:pt idx="1">
                  <c:v>Coastal</c:v>
                </c:pt>
                <c:pt idx="2">
                  <c:v>Seismic</c:v>
                </c:pt>
                <c:pt idx="3">
                  <c:v>Wind</c:v>
                </c:pt>
              </c:strCache>
            </c:strRef>
          </c:cat>
          <c:val>
            <c:numRef>
              <c:f>presentation_plot!$H$16:$K$16</c:f>
              <c:numCache>
                <c:formatCode>"$"#,##0.00_);[Red]\("$"#,##0.00\)</c:formatCode>
                <c:ptCount val="4"/>
                <c:pt idx="0">
                  <c:v>851.09700046141666</c:v>
                </c:pt>
                <c:pt idx="1">
                  <c:v>41.301000011090736</c:v>
                </c:pt>
                <c:pt idx="2">
                  <c:v>1354.7390003684729</c:v>
                </c:pt>
                <c:pt idx="3">
                  <c:v>206.94800002036831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2F-4AD9-A387-57F7D4868089}"/>
            </c:ext>
          </c:extLst>
        </c:ser>
        <c:ser>
          <c:idx val="4"/>
          <c:order val="3"/>
          <c:tx>
            <c:strRef>
              <c:f>presentation_plot!$G$17</c:f>
              <c:strCache>
                <c:ptCount val="1"/>
                <c:pt idx="0">
                  <c:v>200-yr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presentation_plot!$H$13:$K$13</c:f>
              <c:strCache>
                <c:ptCount val="4"/>
                <c:pt idx="0">
                  <c:v>Pluvial</c:v>
                </c:pt>
                <c:pt idx="1">
                  <c:v>Coastal</c:v>
                </c:pt>
                <c:pt idx="2">
                  <c:v>Seismic</c:v>
                </c:pt>
                <c:pt idx="3">
                  <c:v>Wind</c:v>
                </c:pt>
              </c:strCache>
            </c:strRef>
          </c:cat>
          <c:val>
            <c:numRef>
              <c:f>presentation_plot!$H$17:$K$17</c:f>
              <c:numCache>
                <c:formatCode>"$"#,##0.00_);[Red]\("$"#,##0.00\)</c:formatCode>
                <c:ptCount val="4"/>
                <c:pt idx="0">
                  <c:v>959.48900049141287</c:v>
                </c:pt>
                <c:pt idx="1">
                  <c:v>54.206000018395287</c:v>
                </c:pt>
                <c:pt idx="2">
                  <c:v>2506.1860006061047</c:v>
                </c:pt>
                <c:pt idx="3">
                  <c:v>459.30700004300337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2F-4AD9-A387-57F7D4868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7949152"/>
        <c:axId val="1527949480"/>
      </c:barChart>
      <c:catAx>
        <c:axId val="152794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27949480"/>
        <c:crosses val="autoZero"/>
        <c:auto val="1"/>
        <c:lblAlgn val="ctr"/>
        <c:lblOffset val="100"/>
        <c:noMultiLvlLbl val="0"/>
      </c:catAx>
      <c:valAx>
        <c:axId val="1527949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/>
                  <a:t>Average Loss (million TOP)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27949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75000"/>
        </a:schemeClr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350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350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E3D1EF07-D82D-4DB5-9F07-63A8D501D246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8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1C5419C8-2B0E-4780-B30E-E655594FD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4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868FB-F06E-4298-A760-946A7AE8FA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27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25D05-337A-60DA-15CA-CDA854A76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73B04-CE45-9037-B015-017CBEEFFA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8BD9B8-985C-D0AD-99DE-1E39F136A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10B87-E9A6-5ABE-43BF-B93A9B81F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868FB-F06E-4298-A760-946A7AE8FA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97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02832-98E9-6AB9-6DE4-4CABE2D93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67524-0206-F9B4-F9A5-F8F66C28F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0D1AF3-CC67-38C0-E416-320197A374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39C82-1A76-CA18-609B-4C8053EED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868FB-F06E-4298-A760-946A7AE8FA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73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3716-31DF-4C1A-AB86-34B47450B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88B07-2704-2AD0-DF1D-D884BE269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A3196F-4C56-9DAC-556D-59BAAE38B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25BD0-E109-6501-23E0-23885D9B4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868FB-F06E-4298-A760-946A7AE8FA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76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74E65-ABFB-1E6C-3C2D-2A3CCD707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8FE60-D419-E6A4-B85E-11E6B77B63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CC03B-633E-DDE8-40B2-FC70C925F6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to COVID, meetings held remotely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F2192-E0B6-FCF7-69FE-CE97B3708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868FB-F06E-4298-A760-946A7AE8FA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15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419C8-2B0E-4780-B30E-E655594FD8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18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AU" sz="1800" b="1" dirty="0"/>
              <a:t>Pluvial, coastal and combined pluvial + coastal inundation</a:t>
            </a:r>
          </a:p>
          <a:p>
            <a:pPr lvl="2">
              <a:lnSpc>
                <a:spcPct val="150000"/>
              </a:lnSpc>
            </a:pPr>
            <a:r>
              <a:rPr lang="en-AU" sz="1800" dirty="0"/>
              <a:t>Intensity metric: </a:t>
            </a:r>
            <a:r>
              <a:rPr lang="en-AU" sz="1800" i="1" dirty="0"/>
              <a:t>flood depth</a:t>
            </a:r>
          </a:p>
          <a:p>
            <a:pPr lvl="2">
              <a:lnSpc>
                <a:spcPct val="150000"/>
              </a:lnSpc>
            </a:pPr>
            <a:r>
              <a:rPr lang="en-AU" sz="1800" dirty="0"/>
              <a:t>Return periods: 10, 50, 100, 200-yr </a:t>
            </a:r>
          </a:p>
          <a:p>
            <a:pPr lvl="2">
              <a:lnSpc>
                <a:spcPct val="150000"/>
              </a:lnSpc>
            </a:pPr>
            <a:endParaRPr lang="en-AU" sz="1800" dirty="0"/>
          </a:p>
          <a:p>
            <a:pPr marL="914400" marR="0" lvl="2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71CE"/>
                </a:solidFill>
              </a:rPr>
              <a:t>Pluvial flooding was most significant inundation hazard</a:t>
            </a:r>
            <a:endParaRPr lang="en-AU" sz="1800" dirty="0"/>
          </a:p>
          <a:p>
            <a:pPr marL="457200" lvl="1" indent="0">
              <a:buNone/>
            </a:pPr>
            <a:endParaRPr lang="en-AU" sz="2000" dirty="0">
              <a:highlight>
                <a:srgbClr val="FFFF00"/>
              </a:highlight>
            </a:endParaRPr>
          </a:p>
          <a:p>
            <a:pPr lvl="1">
              <a:lnSpc>
                <a:spcPct val="100000"/>
              </a:lnSpc>
            </a:pPr>
            <a:r>
              <a:rPr lang="en-AU" sz="1200" dirty="0"/>
              <a:t>Sea level rise was considered independently + in combination with coastal inundation and pluvial flooding.</a:t>
            </a:r>
          </a:p>
          <a:p>
            <a:pPr lvl="1">
              <a:lnSpc>
                <a:spcPct val="100000"/>
              </a:lnSpc>
            </a:pPr>
            <a:endParaRPr lang="en-AU" sz="1200" dirty="0"/>
          </a:p>
          <a:p>
            <a:pPr lvl="1">
              <a:lnSpc>
                <a:spcPct val="100000"/>
              </a:lnSpc>
            </a:pPr>
            <a:r>
              <a:rPr lang="en-AU" sz="1200" dirty="0"/>
              <a:t>Deterministic SLR scenarios: </a:t>
            </a:r>
            <a:r>
              <a:rPr lang="en-AU" sz="1200" b="1" dirty="0"/>
              <a:t>0.5m, 1.0m, 2.0m</a:t>
            </a:r>
            <a:r>
              <a:rPr lang="en-AU" sz="1200" dirty="0"/>
              <a:t>, 4.0m and 6.0m</a:t>
            </a:r>
          </a:p>
          <a:p>
            <a:pPr lvl="1">
              <a:lnSpc>
                <a:spcPct val="100000"/>
              </a:lnSpc>
            </a:pPr>
            <a:endParaRPr lang="en-AU" sz="1200" dirty="0"/>
          </a:p>
          <a:p>
            <a:pPr lvl="1">
              <a:lnSpc>
                <a:spcPct val="100000"/>
              </a:lnSpc>
            </a:pPr>
            <a:r>
              <a:rPr lang="en-AU" sz="1200" dirty="0"/>
              <a:t>Scenarios selected due to uncertainty in climate models – allowing decisions makers to consider latest science, planning horizons and appetite for risk.</a:t>
            </a:r>
          </a:p>
          <a:p>
            <a:pPr lvl="1">
              <a:lnSpc>
                <a:spcPct val="100000"/>
              </a:lnSpc>
            </a:pPr>
            <a:endParaRPr lang="en-AU" sz="1200" dirty="0"/>
          </a:p>
          <a:p>
            <a:pPr lvl="1">
              <a:lnSpc>
                <a:spcPct val="100000"/>
              </a:lnSpc>
            </a:pPr>
            <a:r>
              <a:rPr lang="en-AU" sz="1200" dirty="0"/>
              <a:t>For pluvial flooding, precipitation was scaled to account for climate change impacts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419C8-2B0E-4780-B30E-E655594FD8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43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Exposure: </a:t>
            </a:r>
          </a:p>
          <a:p>
            <a:r>
              <a:rPr lang="en-AU" sz="1400" b="1" dirty="0"/>
              <a:t>Assets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Buildings ~28,000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Roads ~1,200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Power assets ~26,000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Water assets ~500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Environmental / agricultural lands 212km</a:t>
            </a:r>
            <a:r>
              <a:rPr lang="en-AU" baseline="30000" dirty="0"/>
              <a:t>2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419C8-2B0E-4780-B30E-E655594FD8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5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19C8-2B0E-4780-B30E-E655594FD8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9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419C8-2B0E-4780-B30E-E655594FD8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4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419C8-2B0E-4780-B30E-E655594FD8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19C8-2B0E-4780-B30E-E655594FD8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1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818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 userDrawn="1">
          <p15:clr>
            <a:srgbClr val="FBAE40"/>
          </p15:clr>
        </p15:guide>
        <p15:guide id="2" pos="34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2D9E37-D1AA-A840-9C90-B82A65B57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E99C9F-666D-1145-88C3-706040A13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61726-F779-3C4D-B6E4-EC83D8B7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1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50FBC-5240-8A42-BE21-8B2696C0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D9682-3E0E-0A43-9254-CD8932844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46AEF-2C25-D740-A387-2FAA1D9E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82501-0536-A84B-BD36-A57102A41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9DA65-42AF-234B-9CBB-9620FFD5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7BCA3C-059A-894C-B3FD-78C0B8FC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60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909CC-5D1C-9946-A177-F2050E770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A6446-B538-6046-9F47-2F530A377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72BF8-DFF9-F841-AE15-C775418A0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FE6F1-80AD-9D4E-BE5A-5075A026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7DF9F-C8A3-9042-89CB-74614E60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B4D92-3698-8F48-AE78-89D79BBD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25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8DE81-5697-884D-BDCB-8EF3C3266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4F9C5E-BC8D-7445-A7E0-3585EDDFB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F9545-9807-224C-83CE-4FA73D5FD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A752-797B-7B44-9E63-957F30A2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E5B2D-C6EE-054A-80FD-BAB53724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45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4A716A-13AB-DF4E-AFC3-587B06743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6B4CB-7362-AD42-8FA3-C28AACCBA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A2C73-E33C-A741-BEE9-0217EC77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50BA6-C812-DC40-B66E-4FDE2B70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A2BBC-8571-AD41-AF7D-5E681EE9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44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oung child sitting on rocks near water&#10;&#10;Description automatically generated">
            <a:extLst>
              <a:ext uri="{FF2B5EF4-FFF2-40B4-BE49-F238E27FC236}">
                <a16:creationId xmlns:a16="http://schemas.microsoft.com/office/drawing/2014/main" id="{6DEDBAF8-5584-9457-D47D-14EA6E9C50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23391" r="58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16DD0F-C14F-A6AB-F3BE-E28EE72C38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5000">
                <a:schemeClr val="accent6">
                  <a:lumMod val="75000"/>
                  <a:alpha val="73000"/>
                </a:schemeClr>
              </a:gs>
              <a:gs pos="0">
                <a:srgbClr val="007DB6">
                  <a:alpha val="41000"/>
                </a:srgbClr>
              </a:gs>
              <a:gs pos="100000">
                <a:srgbClr val="007DB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26076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88909E1A-E7D0-3318-9730-CF92BB8A560A}"/>
              </a:ext>
            </a:extLst>
          </p:cNvPr>
          <p:cNvSpPr/>
          <p:nvPr userDrawn="1"/>
        </p:nvSpPr>
        <p:spPr>
          <a:xfrm rot="5400000">
            <a:off x="4805917" y="-4459805"/>
            <a:ext cx="669850" cy="1028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6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6605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08B107C-6D8A-519B-15FD-87D3EDB53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1" y="-1214437"/>
            <a:ext cx="12191999" cy="24288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F53925C-D5E7-2E71-5444-03F615B70A42}"/>
              </a:ext>
            </a:extLst>
          </p:cNvPr>
          <p:cNvGrpSpPr/>
          <p:nvPr userDrawn="1"/>
        </p:nvGrpSpPr>
        <p:grpSpPr>
          <a:xfrm>
            <a:off x="11554792" y="162559"/>
            <a:ext cx="466369" cy="466369"/>
            <a:chOff x="5625173" y="416858"/>
            <a:chExt cx="935023" cy="93502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AF0B326-785E-54BB-30E9-5786D170F86F}"/>
                </a:ext>
              </a:extLst>
            </p:cNvPr>
            <p:cNvSpPr/>
            <p:nvPr/>
          </p:nvSpPr>
          <p:spPr>
            <a:xfrm>
              <a:off x="5625173" y="416858"/>
              <a:ext cx="935023" cy="935023"/>
            </a:xfrm>
            <a:custGeom>
              <a:avLst/>
              <a:gdLst>
                <a:gd name="connsiteX0" fmla="*/ 935024 w 935023"/>
                <a:gd name="connsiteY0" fmla="*/ 935024 h 935023"/>
                <a:gd name="connsiteX1" fmla="*/ 0 w 935023"/>
                <a:gd name="connsiteY1" fmla="*/ 935024 h 935023"/>
                <a:gd name="connsiteX2" fmla="*/ 0 w 935023"/>
                <a:gd name="connsiteY2" fmla="*/ 0 h 935023"/>
                <a:gd name="connsiteX3" fmla="*/ 935024 w 935023"/>
                <a:gd name="connsiteY3" fmla="*/ 0 h 93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023" h="935023">
                  <a:moveTo>
                    <a:pt x="935024" y="935024"/>
                  </a:moveTo>
                  <a:lnTo>
                    <a:pt x="0" y="935024"/>
                  </a:lnTo>
                  <a:lnTo>
                    <a:pt x="0" y="0"/>
                  </a:lnTo>
                  <a:lnTo>
                    <a:pt x="935024" y="0"/>
                  </a:lnTo>
                  <a:close/>
                </a:path>
              </a:pathLst>
            </a:custGeom>
            <a:solidFill>
              <a:srgbClr val="222F65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grpSp>
          <p:nvGrpSpPr>
            <p:cNvPr id="5" name="Graphic 5">
              <a:extLst>
                <a:ext uri="{FF2B5EF4-FFF2-40B4-BE49-F238E27FC236}">
                  <a16:creationId xmlns:a16="http://schemas.microsoft.com/office/drawing/2014/main" id="{D91184AD-5ECD-02CC-D007-6BF03391429C}"/>
                </a:ext>
              </a:extLst>
            </p:cNvPr>
            <p:cNvGrpSpPr/>
            <p:nvPr/>
          </p:nvGrpSpPr>
          <p:grpSpPr>
            <a:xfrm>
              <a:off x="5649045" y="808109"/>
              <a:ext cx="867383" cy="310348"/>
              <a:chOff x="5649045" y="808109"/>
              <a:chExt cx="867383" cy="310348"/>
            </a:xfrm>
            <a:solidFill>
              <a:srgbClr val="FFFFFF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B15F798-D032-EF61-D618-3F87B5A7D613}"/>
                  </a:ext>
                </a:extLst>
              </p:cNvPr>
              <p:cNvSpPr/>
              <p:nvPr/>
            </p:nvSpPr>
            <p:spPr>
              <a:xfrm>
                <a:off x="5649045" y="808109"/>
                <a:ext cx="623349" cy="310348"/>
              </a:xfrm>
              <a:custGeom>
                <a:avLst/>
                <a:gdLst>
                  <a:gd name="connsiteX0" fmla="*/ 594171 w 623349"/>
                  <a:gd name="connsiteY0" fmla="*/ 70293 h 310348"/>
                  <a:gd name="connsiteX1" fmla="*/ 519900 w 623349"/>
                  <a:gd name="connsiteY1" fmla="*/ 14589 h 310348"/>
                  <a:gd name="connsiteX2" fmla="*/ 494700 w 623349"/>
                  <a:gd name="connsiteY2" fmla="*/ 9284 h 310348"/>
                  <a:gd name="connsiteX3" fmla="*/ 466849 w 623349"/>
                  <a:gd name="connsiteY3" fmla="*/ 6631 h 310348"/>
                  <a:gd name="connsiteX4" fmla="*/ 450933 w 623349"/>
                  <a:gd name="connsiteY4" fmla="*/ 6631 h 310348"/>
                  <a:gd name="connsiteX5" fmla="*/ 435018 w 623349"/>
                  <a:gd name="connsiteY5" fmla="*/ 6631 h 310348"/>
                  <a:gd name="connsiteX6" fmla="*/ 420429 w 623349"/>
                  <a:gd name="connsiteY6" fmla="*/ 6631 h 310348"/>
                  <a:gd name="connsiteX7" fmla="*/ 405840 w 623349"/>
                  <a:gd name="connsiteY7" fmla="*/ 6631 h 310348"/>
                  <a:gd name="connsiteX8" fmla="*/ 391251 w 623349"/>
                  <a:gd name="connsiteY8" fmla="*/ 6631 h 310348"/>
                  <a:gd name="connsiteX9" fmla="*/ 376662 w 623349"/>
                  <a:gd name="connsiteY9" fmla="*/ 6631 h 310348"/>
                  <a:gd name="connsiteX10" fmla="*/ 362073 w 623349"/>
                  <a:gd name="connsiteY10" fmla="*/ 6631 h 310348"/>
                  <a:gd name="connsiteX11" fmla="*/ 347484 w 623349"/>
                  <a:gd name="connsiteY11" fmla="*/ 6631 h 310348"/>
                  <a:gd name="connsiteX12" fmla="*/ 332895 w 623349"/>
                  <a:gd name="connsiteY12" fmla="*/ 6631 h 310348"/>
                  <a:gd name="connsiteX13" fmla="*/ 318306 w 623349"/>
                  <a:gd name="connsiteY13" fmla="*/ 6631 h 310348"/>
                  <a:gd name="connsiteX14" fmla="*/ 318306 w 623349"/>
                  <a:gd name="connsiteY14" fmla="*/ 19894 h 310348"/>
                  <a:gd name="connsiteX15" fmla="*/ 319632 w 623349"/>
                  <a:gd name="connsiteY15" fmla="*/ 19894 h 310348"/>
                  <a:gd name="connsiteX16" fmla="*/ 320958 w 623349"/>
                  <a:gd name="connsiteY16" fmla="*/ 19894 h 310348"/>
                  <a:gd name="connsiteX17" fmla="*/ 354115 w 623349"/>
                  <a:gd name="connsiteY17" fmla="*/ 25199 h 310348"/>
                  <a:gd name="connsiteX18" fmla="*/ 366052 w 623349"/>
                  <a:gd name="connsiteY18" fmla="*/ 55704 h 310348"/>
                  <a:gd name="connsiteX19" fmla="*/ 366052 w 623349"/>
                  <a:gd name="connsiteY19" fmla="*/ 258624 h 310348"/>
                  <a:gd name="connsiteX20" fmla="*/ 354115 w 623349"/>
                  <a:gd name="connsiteY20" fmla="*/ 289128 h 310348"/>
                  <a:gd name="connsiteX21" fmla="*/ 330242 w 623349"/>
                  <a:gd name="connsiteY21" fmla="*/ 294433 h 310348"/>
                  <a:gd name="connsiteX22" fmla="*/ 311675 w 623349"/>
                  <a:gd name="connsiteY22" fmla="*/ 287802 h 310348"/>
                  <a:gd name="connsiteX23" fmla="*/ 295759 w 623349"/>
                  <a:gd name="connsiteY23" fmla="*/ 265255 h 310348"/>
                  <a:gd name="connsiteX24" fmla="*/ 175068 w 623349"/>
                  <a:gd name="connsiteY24" fmla="*/ 0 h 310348"/>
                  <a:gd name="connsiteX25" fmla="*/ 159153 w 623349"/>
                  <a:gd name="connsiteY25" fmla="*/ 0 h 310348"/>
                  <a:gd name="connsiteX26" fmla="*/ 49072 w 623349"/>
                  <a:gd name="connsiteY26" fmla="*/ 265255 h 310348"/>
                  <a:gd name="connsiteX27" fmla="*/ 30504 w 623349"/>
                  <a:gd name="connsiteY27" fmla="*/ 290454 h 310348"/>
                  <a:gd name="connsiteX28" fmla="*/ 0 w 623349"/>
                  <a:gd name="connsiteY28" fmla="*/ 295759 h 310348"/>
                  <a:gd name="connsiteX29" fmla="*/ 0 w 623349"/>
                  <a:gd name="connsiteY29" fmla="*/ 310348 h 310348"/>
                  <a:gd name="connsiteX30" fmla="*/ 104776 w 623349"/>
                  <a:gd name="connsiteY30" fmla="*/ 310348 h 310348"/>
                  <a:gd name="connsiteX31" fmla="*/ 104776 w 623349"/>
                  <a:gd name="connsiteY31" fmla="*/ 295759 h 310348"/>
                  <a:gd name="connsiteX32" fmla="*/ 95492 w 623349"/>
                  <a:gd name="connsiteY32" fmla="*/ 295759 h 310348"/>
                  <a:gd name="connsiteX33" fmla="*/ 91513 w 623349"/>
                  <a:gd name="connsiteY33" fmla="*/ 295759 h 310348"/>
                  <a:gd name="connsiteX34" fmla="*/ 87534 w 623349"/>
                  <a:gd name="connsiteY34" fmla="*/ 295759 h 310348"/>
                  <a:gd name="connsiteX35" fmla="*/ 72945 w 623349"/>
                  <a:gd name="connsiteY35" fmla="*/ 290454 h 310348"/>
                  <a:gd name="connsiteX36" fmla="*/ 66314 w 623349"/>
                  <a:gd name="connsiteY36" fmla="*/ 277191 h 310348"/>
                  <a:gd name="connsiteX37" fmla="*/ 67640 w 623349"/>
                  <a:gd name="connsiteY37" fmla="*/ 271886 h 310348"/>
                  <a:gd name="connsiteX38" fmla="*/ 70293 w 623349"/>
                  <a:gd name="connsiteY38" fmla="*/ 266581 h 310348"/>
                  <a:gd name="connsiteX39" fmla="*/ 94165 w 623349"/>
                  <a:gd name="connsiteY39" fmla="*/ 206899 h 310348"/>
                  <a:gd name="connsiteX40" fmla="*/ 216183 w 623349"/>
                  <a:gd name="connsiteY40" fmla="*/ 206899 h 310348"/>
                  <a:gd name="connsiteX41" fmla="*/ 241382 w 623349"/>
                  <a:gd name="connsiteY41" fmla="*/ 266581 h 310348"/>
                  <a:gd name="connsiteX42" fmla="*/ 245361 w 623349"/>
                  <a:gd name="connsiteY42" fmla="*/ 274539 h 310348"/>
                  <a:gd name="connsiteX43" fmla="*/ 246687 w 623349"/>
                  <a:gd name="connsiteY43" fmla="*/ 282497 h 310348"/>
                  <a:gd name="connsiteX44" fmla="*/ 241382 w 623349"/>
                  <a:gd name="connsiteY44" fmla="*/ 291780 h 310348"/>
                  <a:gd name="connsiteX45" fmla="*/ 229446 w 623349"/>
                  <a:gd name="connsiteY45" fmla="*/ 295759 h 310348"/>
                  <a:gd name="connsiteX46" fmla="*/ 224140 w 623349"/>
                  <a:gd name="connsiteY46" fmla="*/ 295759 h 310348"/>
                  <a:gd name="connsiteX47" fmla="*/ 218835 w 623349"/>
                  <a:gd name="connsiteY47" fmla="*/ 295759 h 310348"/>
                  <a:gd name="connsiteX48" fmla="*/ 208225 w 623349"/>
                  <a:gd name="connsiteY48" fmla="*/ 295759 h 310348"/>
                  <a:gd name="connsiteX49" fmla="*/ 208225 w 623349"/>
                  <a:gd name="connsiteY49" fmla="*/ 310348 h 310348"/>
                  <a:gd name="connsiteX50" fmla="*/ 315653 w 623349"/>
                  <a:gd name="connsiteY50" fmla="*/ 310348 h 310348"/>
                  <a:gd name="connsiteX51" fmla="*/ 334221 w 623349"/>
                  <a:gd name="connsiteY51" fmla="*/ 310348 h 310348"/>
                  <a:gd name="connsiteX52" fmla="*/ 470828 w 623349"/>
                  <a:gd name="connsiteY52" fmla="*/ 310348 h 310348"/>
                  <a:gd name="connsiteX53" fmla="*/ 580908 w 623349"/>
                  <a:gd name="connsiteY53" fmla="*/ 269234 h 310348"/>
                  <a:gd name="connsiteX54" fmla="*/ 623349 w 623349"/>
                  <a:gd name="connsiteY54" fmla="*/ 160479 h 310348"/>
                  <a:gd name="connsiteX55" fmla="*/ 594171 w 623349"/>
                  <a:gd name="connsiteY55" fmla="*/ 70293 h 310348"/>
                  <a:gd name="connsiteX56" fmla="*/ 99471 w 623349"/>
                  <a:gd name="connsiteY56" fmla="*/ 187005 h 310348"/>
                  <a:gd name="connsiteX57" fmla="*/ 148543 w 623349"/>
                  <a:gd name="connsiteY57" fmla="*/ 63661 h 310348"/>
                  <a:gd name="connsiteX58" fmla="*/ 149869 w 623349"/>
                  <a:gd name="connsiteY58" fmla="*/ 61009 h 310348"/>
                  <a:gd name="connsiteX59" fmla="*/ 151195 w 623349"/>
                  <a:gd name="connsiteY59" fmla="*/ 58356 h 310348"/>
                  <a:gd name="connsiteX60" fmla="*/ 152522 w 623349"/>
                  <a:gd name="connsiteY60" fmla="*/ 54377 h 310348"/>
                  <a:gd name="connsiteX61" fmla="*/ 153848 w 623349"/>
                  <a:gd name="connsiteY61" fmla="*/ 50398 h 310348"/>
                  <a:gd name="connsiteX62" fmla="*/ 159153 w 623349"/>
                  <a:gd name="connsiteY62" fmla="*/ 64987 h 310348"/>
                  <a:gd name="connsiteX63" fmla="*/ 164458 w 623349"/>
                  <a:gd name="connsiteY63" fmla="*/ 79576 h 310348"/>
                  <a:gd name="connsiteX64" fmla="*/ 165784 w 623349"/>
                  <a:gd name="connsiteY64" fmla="*/ 83555 h 310348"/>
                  <a:gd name="connsiteX65" fmla="*/ 167111 w 623349"/>
                  <a:gd name="connsiteY65" fmla="*/ 87534 h 310348"/>
                  <a:gd name="connsiteX66" fmla="*/ 206899 w 623349"/>
                  <a:gd name="connsiteY66" fmla="*/ 184352 h 310348"/>
                  <a:gd name="connsiteX67" fmla="*/ 99471 w 623349"/>
                  <a:gd name="connsiteY67" fmla="*/ 184352 h 310348"/>
                  <a:gd name="connsiteX68" fmla="*/ 542446 w 623349"/>
                  <a:gd name="connsiteY68" fmla="*/ 253318 h 310348"/>
                  <a:gd name="connsiteX69" fmla="*/ 458891 w 623349"/>
                  <a:gd name="connsiteY69" fmla="*/ 294433 h 310348"/>
                  <a:gd name="connsiteX70" fmla="*/ 415124 w 623349"/>
                  <a:gd name="connsiteY70" fmla="*/ 286475 h 310348"/>
                  <a:gd name="connsiteX71" fmla="*/ 404514 w 623349"/>
                  <a:gd name="connsiteY71" fmla="*/ 244035 h 310348"/>
                  <a:gd name="connsiteX72" fmla="*/ 404514 w 623349"/>
                  <a:gd name="connsiteY72" fmla="*/ 21220 h 310348"/>
                  <a:gd name="connsiteX73" fmla="*/ 412471 w 623349"/>
                  <a:gd name="connsiteY73" fmla="*/ 19894 h 310348"/>
                  <a:gd name="connsiteX74" fmla="*/ 420429 w 623349"/>
                  <a:gd name="connsiteY74" fmla="*/ 19894 h 310348"/>
                  <a:gd name="connsiteX75" fmla="*/ 428387 w 623349"/>
                  <a:gd name="connsiteY75" fmla="*/ 19894 h 310348"/>
                  <a:gd name="connsiteX76" fmla="*/ 436344 w 623349"/>
                  <a:gd name="connsiteY76" fmla="*/ 19894 h 310348"/>
                  <a:gd name="connsiteX77" fmla="*/ 534489 w 623349"/>
                  <a:gd name="connsiteY77" fmla="*/ 57030 h 310348"/>
                  <a:gd name="connsiteX78" fmla="*/ 564993 w 623349"/>
                  <a:gd name="connsiteY78" fmla="*/ 160479 h 310348"/>
                  <a:gd name="connsiteX79" fmla="*/ 542446 w 623349"/>
                  <a:gd name="connsiteY79" fmla="*/ 253318 h 310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23349" h="310348">
                    <a:moveTo>
                      <a:pt x="594171" y="70293"/>
                    </a:moveTo>
                    <a:cubicBezTo>
                      <a:pt x="576929" y="45093"/>
                      <a:pt x="551730" y="25199"/>
                      <a:pt x="519900" y="14589"/>
                    </a:cubicBezTo>
                    <a:cubicBezTo>
                      <a:pt x="511942" y="11936"/>
                      <a:pt x="502658" y="9284"/>
                      <a:pt x="494700" y="9284"/>
                    </a:cubicBezTo>
                    <a:cubicBezTo>
                      <a:pt x="485417" y="6631"/>
                      <a:pt x="476133" y="6631"/>
                      <a:pt x="466849" y="6631"/>
                    </a:cubicBezTo>
                    <a:cubicBezTo>
                      <a:pt x="461544" y="6631"/>
                      <a:pt x="456239" y="6631"/>
                      <a:pt x="450933" y="6631"/>
                    </a:cubicBezTo>
                    <a:cubicBezTo>
                      <a:pt x="445628" y="6631"/>
                      <a:pt x="440323" y="6631"/>
                      <a:pt x="435018" y="6631"/>
                    </a:cubicBezTo>
                    <a:cubicBezTo>
                      <a:pt x="429713" y="6631"/>
                      <a:pt x="425734" y="6631"/>
                      <a:pt x="420429" y="6631"/>
                    </a:cubicBezTo>
                    <a:cubicBezTo>
                      <a:pt x="415124" y="6631"/>
                      <a:pt x="409819" y="6631"/>
                      <a:pt x="405840" y="6631"/>
                    </a:cubicBezTo>
                    <a:cubicBezTo>
                      <a:pt x="400535" y="6631"/>
                      <a:pt x="395230" y="6631"/>
                      <a:pt x="391251" y="6631"/>
                    </a:cubicBezTo>
                    <a:cubicBezTo>
                      <a:pt x="387272" y="6631"/>
                      <a:pt x="380641" y="6631"/>
                      <a:pt x="376662" y="6631"/>
                    </a:cubicBezTo>
                    <a:cubicBezTo>
                      <a:pt x="371357" y="6631"/>
                      <a:pt x="367378" y="6631"/>
                      <a:pt x="362073" y="6631"/>
                    </a:cubicBezTo>
                    <a:cubicBezTo>
                      <a:pt x="356768" y="6631"/>
                      <a:pt x="351463" y="6631"/>
                      <a:pt x="347484" y="6631"/>
                    </a:cubicBezTo>
                    <a:cubicBezTo>
                      <a:pt x="343505" y="6631"/>
                      <a:pt x="336874" y="6631"/>
                      <a:pt x="332895" y="6631"/>
                    </a:cubicBezTo>
                    <a:cubicBezTo>
                      <a:pt x="327590" y="6631"/>
                      <a:pt x="322285" y="6631"/>
                      <a:pt x="318306" y="6631"/>
                    </a:cubicBezTo>
                    <a:lnTo>
                      <a:pt x="318306" y="19894"/>
                    </a:lnTo>
                    <a:cubicBezTo>
                      <a:pt x="318306" y="19894"/>
                      <a:pt x="318306" y="19894"/>
                      <a:pt x="319632" y="19894"/>
                    </a:cubicBezTo>
                    <a:cubicBezTo>
                      <a:pt x="319632" y="19894"/>
                      <a:pt x="319632" y="19894"/>
                      <a:pt x="320958" y="19894"/>
                    </a:cubicBezTo>
                    <a:cubicBezTo>
                      <a:pt x="335548" y="21220"/>
                      <a:pt x="346158" y="22547"/>
                      <a:pt x="354115" y="25199"/>
                    </a:cubicBezTo>
                    <a:cubicBezTo>
                      <a:pt x="362073" y="29178"/>
                      <a:pt x="366052" y="39788"/>
                      <a:pt x="366052" y="55704"/>
                    </a:cubicBezTo>
                    <a:lnTo>
                      <a:pt x="366052" y="258624"/>
                    </a:lnTo>
                    <a:cubicBezTo>
                      <a:pt x="366052" y="274539"/>
                      <a:pt x="362073" y="285149"/>
                      <a:pt x="354115" y="289128"/>
                    </a:cubicBezTo>
                    <a:cubicBezTo>
                      <a:pt x="348810" y="291780"/>
                      <a:pt x="339526" y="294433"/>
                      <a:pt x="330242" y="294433"/>
                    </a:cubicBezTo>
                    <a:cubicBezTo>
                      <a:pt x="323611" y="293107"/>
                      <a:pt x="315653" y="290454"/>
                      <a:pt x="311675" y="287802"/>
                    </a:cubicBezTo>
                    <a:cubicBezTo>
                      <a:pt x="306369" y="282497"/>
                      <a:pt x="299738" y="274539"/>
                      <a:pt x="295759" y="265255"/>
                    </a:cubicBezTo>
                    <a:lnTo>
                      <a:pt x="175068" y="0"/>
                    </a:lnTo>
                    <a:lnTo>
                      <a:pt x="159153" y="0"/>
                    </a:lnTo>
                    <a:lnTo>
                      <a:pt x="49072" y="265255"/>
                    </a:lnTo>
                    <a:cubicBezTo>
                      <a:pt x="43767" y="277191"/>
                      <a:pt x="38462" y="285149"/>
                      <a:pt x="30504" y="290454"/>
                    </a:cubicBezTo>
                    <a:cubicBezTo>
                      <a:pt x="23873" y="294433"/>
                      <a:pt x="13263" y="295759"/>
                      <a:pt x="0" y="295759"/>
                    </a:cubicBezTo>
                    <a:lnTo>
                      <a:pt x="0" y="310348"/>
                    </a:lnTo>
                    <a:lnTo>
                      <a:pt x="104776" y="310348"/>
                    </a:lnTo>
                    <a:lnTo>
                      <a:pt x="104776" y="295759"/>
                    </a:lnTo>
                    <a:lnTo>
                      <a:pt x="95492" y="295759"/>
                    </a:lnTo>
                    <a:cubicBezTo>
                      <a:pt x="94165" y="295759"/>
                      <a:pt x="92839" y="295759"/>
                      <a:pt x="91513" y="295759"/>
                    </a:cubicBezTo>
                    <a:cubicBezTo>
                      <a:pt x="90187" y="295759"/>
                      <a:pt x="88860" y="295759"/>
                      <a:pt x="87534" y="295759"/>
                    </a:cubicBezTo>
                    <a:cubicBezTo>
                      <a:pt x="82229" y="295759"/>
                      <a:pt x="76924" y="294433"/>
                      <a:pt x="72945" y="290454"/>
                    </a:cubicBezTo>
                    <a:cubicBezTo>
                      <a:pt x="67640" y="287802"/>
                      <a:pt x="66314" y="283823"/>
                      <a:pt x="66314" y="277191"/>
                    </a:cubicBezTo>
                    <a:cubicBezTo>
                      <a:pt x="66314" y="274539"/>
                      <a:pt x="66314" y="271886"/>
                      <a:pt x="67640" y="271886"/>
                    </a:cubicBezTo>
                    <a:cubicBezTo>
                      <a:pt x="68966" y="270560"/>
                      <a:pt x="68966" y="269234"/>
                      <a:pt x="70293" y="266581"/>
                    </a:cubicBezTo>
                    <a:lnTo>
                      <a:pt x="94165" y="206899"/>
                    </a:lnTo>
                    <a:lnTo>
                      <a:pt x="216183" y="206899"/>
                    </a:lnTo>
                    <a:lnTo>
                      <a:pt x="241382" y="266581"/>
                    </a:lnTo>
                    <a:cubicBezTo>
                      <a:pt x="242708" y="269234"/>
                      <a:pt x="244035" y="271886"/>
                      <a:pt x="245361" y="274539"/>
                    </a:cubicBezTo>
                    <a:cubicBezTo>
                      <a:pt x="246687" y="277191"/>
                      <a:pt x="246687" y="279844"/>
                      <a:pt x="246687" y="282497"/>
                    </a:cubicBezTo>
                    <a:cubicBezTo>
                      <a:pt x="246687" y="287802"/>
                      <a:pt x="244035" y="290454"/>
                      <a:pt x="241382" y="291780"/>
                    </a:cubicBezTo>
                    <a:cubicBezTo>
                      <a:pt x="237403" y="294433"/>
                      <a:pt x="234751" y="295759"/>
                      <a:pt x="229446" y="295759"/>
                    </a:cubicBezTo>
                    <a:cubicBezTo>
                      <a:pt x="226793" y="295759"/>
                      <a:pt x="225467" y="295759"/>
                      <a:pt x="224140" y="295759"/>
                    </a:cubicBezTo>
                    <a:cubicBezTo>
                      <a:pt x="222814" y="295759"/>
                      <a:pt x="220162" y="295759"/>
                      <a:pt x="218835" y="295759"/>
                    </a:cubicBezTo>
                    <a:lnTo>
                      <a:pt x="208225" y="295759"/>
                    </a:lnTo>
                    <a:lnTo>
                      <a:pt x="208225" y="310348"/>
                    </a:lnTo>
                    <a:lnTo>
                      <a:pt x="315653" y="310348"/>
                    </a:lnTo>
                    <a:lnTo>
                      <a:pt x="334221" y="310348"/>
                    </a:lnTo>
                    <a:lnTo>
                      <a:pt x="470828" y="310348"/>
                    </a:lnTo>
                    <a:cubicBezTo>
                      <a:pt x="515921" y="310348"/>
                      <a:pt x="553057" y="295759"/>
                      <a:pt x="580908" y="269234"/>
                    </a:cubicBezTo>
                    <a:cubicBezTo>
                      <a:pt x="608760" y="241382"/>
                      <a:pt x="623349" y="205573"/>
                      <a:pt x="623349" y="160479"/>
                    </a:cubicBezTo>
                    <a:cubicBezTo>
                      <a:pt x="620697" y="125996"/>
                      <a:pt x="611413" y="96818"/>
                      <a:pt x="594171" y="70293"/>
                    </a:cubicBezTo>
                    <a:close/>
                    <a:moveTo>
                      <a:pt x="99471" y="187005"/>
                    </a:moveTo>
                    <a:lnTo>
                      <a:pt x="148543" y="63661"/>
                    </a:lnTo>
                    <a:cubicBezTo>
                      <a:pt x="148543" y="62335"/>
                      <a:pt x="149869" y="61009"/>
                      <a:pt x="149869" y="61009"/>
                    </a:cubicBezTo>
                    <a:cubicBezTo>
                      <a:pt x="149869" y="59682"/>
                      <a:pt x="151195" y="58356"/>
                      <a:pt x="151195" y="58356"/>
                    </a:cubicBezTo>
                    <a:cubicBezTo>
                      <a:pt x="151195" y="57030"/>
                      <a:pt x="152522" y="55704"/>
                      <a:pt x="152522" y="54377"/>
                    </a:cubicBezTo>
                    <a:cubicBezTo>
                      <a:pt x="152522" y="53051"/>
                      <a:pt x="153848" y="51725"/>
                      <a:pt x="153848" y="50398"/>
                    </a:cubicBezTo>
                    <a:cubicBezTo>
                      <a:pt x="155174" y="55704"/>
                      <a:pt x="156500" y="59682"/>
                      <a:pt x="159153" y="64987"/>
                    </a:cubicBezTo>
                    <a:cubicBezTo>
                      <a:pt x="161806" y="70293"/>
                      <a:pt x="163132" y="74271"/>
                      <a:pt x="164458" y="79576"/>
                    </a:cubicBezTo>
                    <a:cubicBezTo>
                      <a:pt x="164458" y="80903"/>
                      <a:pt x="165784" y="82229"/>
                      <a:pt x="165784" y="83555"/>
                    </a:cubicBezTo>
                    <a:cubicBezTo>
                      <a:pt x="167111" y="84882"/>
                      <a:pt x="167111" y="86208"/>
                      <a:pt x="167111" y="87534"/>
                    </a:cubicBezTo>
                    <a:lnTo>
                      <a:pt x="206899" y="184352"/>
                    </a:lnTo>
                    <a:lnTo>
                      <a:pt x="99471" y="184352"/>
                    </a:lnTo>
                    <a:close/>
                    <a:moveTo>
                      <a:pt x="542446" y="253318"/>
                    </a:moveTo>
                    <a:cubicBezTo>
                      <a:pt x="527857" y="279844"/>
                      <a:pt x="498679" y="294433"/>
                      <a:pt x="458891" y="294433"/>
                    </a:cubicBezTo>
                    <a:cubicBezTo>
                      <a:pt x="437671" y="294433"/>
                      <a:pt x="423082" y="291780"/>
                      <a:pt x="415124" y="286475"/>
                    </a:cubicBezTo>
                    <a:cubicBezTo>
                      <a:pt x="408493" y="281170"/>
                      <a:pt x="404514" y="266581"/>
                      <a:pt x="404514" y="244035"/>
                    </a:cubicBezTo>
                    <a:lnTo>
                      <a:pt x="404514" y="21220"/>
                    </a:lnTo>
                    <a:cubicBezTo>
                      <a:pt x="407166" y="21220"/>
                      <a:pt x="409819" y="21220"/>
                      <a:pt x="412471" y="19894"/>
                    </a:cubicBezTo>
                    <a:cubicBezTo>
                      <a:pt x="415124" y="19894"/>
                      <a:pt x="417777" y="19894"/>
                      <a:pt x="420429" y="19894"/>
                    </a:cubicBezTo>
                    <a:cubicBezTo>
                      <a:pt x="423082" y="19894"/>
                      <a:pt x="425734" y="19894"/>
                      <a:pt x="428387" y="19894"/>
                    </a:cubicBezTo>
                    <a:cubicBezTo>
                      <a:pt x="431039" y="19894"/>
                      <a:pt x="433692" y="19894"/>
                      <a:pt x="436344" y="19894"/>
                    </a:cubicBezTo>
                    <a:cubicBezTo>
                      <a:pt x="480111" y="19894"/>
                      <a:pt x="513268" y="33157"/>
                      <a:pt x="534489" y="57030"/>
                    </a:cubicBezTo>
                    <a:cubicBezTo>
                      <a:pt x="555709" y="82229"/>
                      <a:pt x="564993" y="115386"/>
                      <a:pt x="564993" y="160479"/>
                    </a:cubicBezTo>
                    <a:cubicBezTo>
                      <a:pt x="567646" y="193636"/>
                      <a:pt x="559688" y="225467"/>
                      <a:pt x="542446" y="2533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1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B03D1EF6-9C74-436D-E9C7-76B5D419133F}"/>
                  </a:ext>
                </a:extLst>
              </p:cNvPr>
              <p:cNvSpPr/>
              <p:nvPr/>
            </p:nvSpPr>
            <p:spPr>
              <a:xfrm>
                <a:off x="6269742" y="814740"/>
                <a:ext cx="246687" cy="303716"/>
              </a:xfrm>
              <a:custGeom>
                <a:avLst/>
                <a:gdLst>
                  <a:gd name="connsiteX0" fmla="*/ 148543 w 246687"/>
                  <a:gd name="connsiteY0" fmla="*/ 137933 h 303716"/>
                  <a:gd name="connsiteX1" fmla="*/ 216183 w 246687"/>
                  <a:gd name="connsiteY1" fmla="*/ 159153 h 303716"/>
                  <a:gd name="connsiteX2" fmla="*/ 246687 w 246687"/>
                  <a:gd name="connsiteY2" fmla="*/ 220162 h 303716"/>
                  <a:gd name="connsiteX3" fmla="*/ 220162 w 246687"/>
                  <a:gd name="connsiteY3" fmla="*/ 281170 h 303716"/>
                  <a:gd name="connsiteX4" fmla="*/ 156500 w 246687"/>
                  <a:gd name="connsiteY4" fmla="*/ 303717 h 303716"/>
                  <a:gd name="connsiteX5" fmla="*/ 0 w 246687"/>
                  <a:gd name="connsiteY5" fmla="*/ 303717 h 303716"/>
                  <a:gd name="connsiteX6" fmla="*/ 0 w 246687"/>
                  <a:gd name="connsiteY6" fmla="*/ 289128 h 303716"/>
                  <a:gd name="connsiteX7" fmla="*/ 1326 w 246687"/>
                  <a:gd name="connsiteY7" fmla="*/ 289128 h 303716"/>
                  <a:gd name="connsiteX8" fmla="*/ 2653 w 246687"/>
                  <a:gd name="connsiteY8" fmla="*/ 289128 h 303716"/>
                  <a:gd name="connsiteX9" fmla="*/ 35809 w 246687"/>
                  <a:gd name="connsiteY9" fmla="*/ 283823 h 303716"/>
                  <a:gd name="connsiteX10" fmla="*/ 47746 w 246687"/>
                  <a:gd name="connsiteY10" fmla="*/ 253318 h 303716"/>
                  <a:gd name="connsiteX11" fmla="*/ 47746 w 246687"/>
                  <a:gd name="connsiteY11" fmla="*/ 49072 h 303716"/>
                  <a:gd name="connsiteX12" fmla="*/ 35809 w 246687"/>
                  <a:gd name="connsiteY12" fmla="*/ 18568 h 303716"/>
                  <a:gd name="connsiteX13" fmla="*/ 2653 w 246687"/>
                  <a:gd name="connsiteY13" fmla="*/ 13263 h 303716"/>
                  <a:gd name="connsiteX14" fmla="*/ 1326 w 246687"/>
                  <a:gd name="connsiteY14" fmla="*/ 13263 h 303716"/>
                  <a:gd name="connsiteX15" fmla="*/ 0 w 246687"/>
                  <a:gd name="connsiteY15" fmla="*/ 13263 h 303716"/>
                  <a:gd name="connsiteX16" fmla="*/ 0 w 246687"/>
                  <a:gd name="connsiteY16" fmla="*/ 0 h 303716"/>
                  <a:gd name="connsiteX17" fmla="*/ 147217 w 246687"/>
                  <a:gd name="connsiteY17" fmla="*/ 0 h 303716"/>
                  <a:gd name="connsiteX18" fmla="*/ 202920 w 246687"/>
                  <a:gd name="connsiteY18" fmla="*/ 15915 h 303716"/>
                  <a:gd name="connsiteX19" fmla="*/ 228119 w 246687"/>
                  <a:gd name="connsiteY19" fmla="*/ 66314 h 303716"/>
                  <a:gd name="connsiteX20" fmla="*/ 202920 w 246687"/>
                  <a:gd name="connsiteY20" fmla="*/ 119365 h 303716"/>
                  <a:gd name="connsiteX21" fmla="*/ 148543 w 246687"/>
                  <a:gd name="connsiteY21" fmla="*/ 137933 h 303716"/>
                  <a:gd name="connsiteX22" fmla="*/ 92839 w 246687"/>
                  <a:gd name="connsiteY22" fmla="*/ 147216 h 303716"/>
                  <a:gd name="connsiteX23" fmla="*/ 92839 w 246687"/>
                  <a:gd name="connsiteY23" fmla="*/ 251992 h 303716"/>
                  <a:gd name="connsiteX24" fmla="*/ 106102 w 246687"/>
                  <a:gd name="connsiteY24" fmla="*/ 279844 h 303716"/>
                  <a:gd name="connsiteX25" fmla="*/ 137933 w 246687"/>
                  <a:gd name="connsiteY25" fmla="*/ 285149 h 303716"/>
                  <a:gd name="connsiteX26" fmla="*/ 183026 w 246687"/>
                  <a:gd name="connsiteY26" fmla="*/ 262602 h 303716"/>
                  <a:gd name="connsiteX27" fmla="*/ 196289 w 246687"/>
                  <a:gd name="connsiteY27" fmla="*/ 210878 h 303716"/>
                  <a:gd name="connsiteX28" fmla="*/ 164458 w 246687"/>
                  <a:gd name="connsiteY28" fmla="*/ 152522 h 303716"/>
                  <a:gd name="connsiteX29" fmla="*/ 92839 w 246687"/>
                  <a:gd name="connsiteY29" fmla="*/ 147216 h 303716"/>
                  <a:gd name="connsiteX30" fmla="*/ 92839 w 246687"/>
                  <a:gd name="connsiteY30" fmla="*/ 132627 h 303716"/>
                  <a:gd name="connsiteX31" fmla="*/ 155174 w 246687"/>
                  <a:gd name="connsiteY31" fmla="*/ 124670 h 303716"/>
                  <a:gd name="connsiteX32" fmla="*/ 180373 w 246687"/>
                  <a:gd name="connsiteY32" fmla="*/ 72945 h 303716"/>
                  <a:gd name="connsiteX33" fmla="*/ 169763 w 246687"/>
                  <a:gd name="connsiteY33" fmla="*/ 29178 h 303716"/>
                  <a:gd name="connsiteX34" fmla="*/ 128649 w 246687"/>
                  <a:gd name="connsiteY34" fmla="*/ 13263 h 303716"/>
                  <a:gd name="connsiteX35" fmla="*/ 92839 w 246687"/>
                  <a:gd name="connsiteY35" fmla="*/ 13263 h 303716"/>
                  <a:gd name="connsiteX36" fmla="*/ 92839 w 246687"/>
                  <a:gd name="connsiteY36" fmla="*/ 132627 h 30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46687" h="303716">
                    <a:moveTo>
                      <a:pt x="148543" y="137933"/>
                    </a:moveTo>
                    <a:cubicBezTo>
                      <a:pt x="173742" y="139259"/>
                      <a:pt x="194962" y="145890"/>
                      <a:pt x="216183" y="159153"/>
                    </a:cubicBezTo>
                    <a:cubicBezTo>
                      <a:pt x="236077" y="172416"/>
                      <a:pt x="246687" y="193636"/>
                      <a:pt x="246687" y="220162"/>
                    </a:cubicBezTo>
                    <a:cubicBezTo>
                      <a:pt x="246687" y="245361"/>
                      <a:pt x="237403" y="266581"/>
                      <a:pt x="220162" y="281170"/>
                    </a:cubicBezTo>
                    <a:cubicBezTo>
                      <a:pt x="202920" y="295759"/>
                      <a:pt x="181700" y="303717"/>
                      <a:pt x="156500" y="303717"/>
                    </a:cubicBezTo>
                    <a:lnTo>
                      <a:pt x="0" y="303717"/>
                    </a:lnTo>
                    <a:lnTo>
                      <a:pt x="0" y="289128"/>
                    </a:lnTo>
                    <a:cubicBezTo>
                      <a:pt x="0" y="289128"/>
                      <a:pt x="0" y="289128"/>
                      <a:pt x="1326" y="289128"/>
                    </a:cubicBezTo>
                    <a:cubicBezTo>
                      <a:pt x="1326" y="289128"/>
                      <a:pt x="1326" y="289128"/>
                      <a:pt x="2653" y="289128"/>
                    </a:cubicBezTo>
                    <a:cubicBezTo>
                      <a:pt x="17242" y="287802"/>
                      <a:pt x="27852" y="286475"/>
                      <a:pt x="35809" y="283823"/>
                    </a:cubicBezTo>
                    <a:cubicBezTo>
                      <a:pt x="42441" y="279844"/>
                      <a:pt x="47746" y="269234"/>
                      <a:pt x="47746" y="253318"/>
                    </a:cubicBezTo>
                    <a:lnTo>
                      <a:pt x="47746" y="49072"/>
                    </a:lnTo>
                    <a:cubicBezTo>
                      <a:pt x="47746" y="33157"/>
                      <a:pt x="43767" y="22547"/>
                      <a:pt x="35809" y="18568"/>
                    </a:cubicBezTo>
                    <a:cubicBezTo>
                      <a:pt x="27852" y="14589"/>
                      <a:pt x="17242" y="13263"/>
                      <a:pt x="2653" y="13263"/>
                    </a:cubicBezTo>
                    <a:cubicBezTo>
                      <a:pt x="2653" y="13263"/>
                      <a:pt x="2653" y="13263"/>
                      <a:pt x="1326" y="13263"/>
                    </a:cubicBezTo>
                    <a:cubicBezTo>
                      <a:pt x="1326" y="13263"/>
                      <a:pt x="1326" y="13263"/>
                      <a:pt x="0" y="13263"/>
                    </a:cubicBezTo>
                    <a:lnTo>
                      <a:pt x="0" y="0"/>
                    </a:lnTo>
                    <a:lnTo>
                      <a:pt x="147217" y="0"/>
                    </a:lnTo>
                    <a:cubicBezTo>
                      <a:pt x="168437" y="0"/>
                      <a:pt x="187005" y="5305"/>
                      <a:pt x="202920" y="15915"/>
                    </a:cubicBezTo>
                    <a:cubicBezTo>
                      <a:pt x="218835" y="26525"/>
                      <a:pt x="228119" y="43767"/>
                      <a:pt x="228119" y="66314"/>
                    </a:cubicBezTo>
                    <a:cubicBezTo>
                      <a:pt x="228119" y="91513"/>
                      <a:pt x="220162" y="108755"/>
                      <a:pt x="202920" y="119365"/>
                    </a:cubicBezTo>
                    <a:cubicBezTo>
                      <a:pt x="188331" y="127322"/>
                      <a:pt x="169763" y="135280"/>
                      <a:pt x="148543" y="137933"/>
                    </a:cubicBezTo>
                    <a:close/>
                    <a:moveTo>
                      <a:pt x="92839" y="147216"/>
                    </a:moveTo>
                    <a:lnTo>
                      <a:pt x="92839" y="251992"/>
                    </a:lnTo>
                    <a:cubicBezTo>
                      <a:pt x="92839" y="266581"/>
                      <a:pt x="98144" y="277191"/>
                      <a:pt x="106102" y="279844"/>
                    </a:cubicBezTo>
                    <a:cubicBezTo>
                      <a:pt x="114060" y="285149"/>
                      <a:pt x="124670" y="285149"/>
                      <a:pt x="137933" y="285149"/>
                    </a:cubicBezTo>
                    <a:cubicBezTo>
                      <a:pt x="160479" y="285149"/>
                      <a:pt x="175068" y="278518"/>
                      <a:pt x="183026" y="262602"/>
                    </a:cubicBezTo>
                    <a:cubicBezTo>
                      <a:pt x="190984" y="248013"/>
                      <a:pt x="196289" y="230772"/>
                      <a:pt x="196289" y="210878"/>
                    </a:cubicBezTo>
                    <a:cubicBezTo>
                      <a:pt x="196289" y="176395"/>
                      <a:pt x="185678" y="157827"/>
                      <a:pt x="164458" y="152522"/>
                    </a:cubicBezTo>
                    <a:cubicBezTo>
                      <a:pt x="141911" y="149869"/>
                      <a:pt x="118038" y="147216"/>
                      <a:pt x="92839" y="147216"/>
                    </a:cubicBezTo>
                    <a:close/>
                    <a:moveTo>
                      <a:pt x="92839" y="132627"/>
                    </a:moveTo>
                    <a:cubicBezTo>
                      <a:pt x="116712" y="132627"/>
                      <a:pt x="136606" y="129975"/>
                      <a:pt x="155174" y="124670"/>
                    </a:cubicBezTo>
                    <a:cubicBezTo>
                      <a:pt x="173742" y="119365"/>
                      <a:pt x="180373" y="102123"/>
                      <a:pt x="180373" y="72945"/>
                    </a:cubicBezTo>
                    <a:cubicBezTo>
                      <a:pt x="180373" y="54377"/>
                      <a:pt x="176395" y="39788"/>
                      <a:pt x="169763" y="29178"/>
                    </a:cubicBezTo>
                    <a:cubicBezTo>
                      <a:pt x="163132" y="18568"/>
                      <a:pt x="148543" y="13263"/>
                      <a:pt x="128649" y="13263"/>
                    </a:cubicBezTo>
                    <a:lnTo>
                      <a:pt x="92839" y="13263"/>
                    </a:lnTo>
                    <a:lnTo>
                      <a:pt x="92839" y="132627"/>
                    </a:lnTo>
                    <a:close/>
                  </a:path>
                </a:pathLst>
              </a:custGeom>
              <a:solidFill>
                <a:srgbClr val="FFFFFF"/>
              </a:solidFill>
              <a:ln w="131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P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24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rot="5400000">
            <a:off x="-444593" y="444594"/>
            <a:ext cx="1144800" cy="255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-444592" y="1589394"/>
            <a:ext cx="1144800" cy="2556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-444592" y="2734194"/>
            <a:ext cx="1144800" cy="2556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-444592" y="3880795"/>
            <a:ext cx="1144800" cy="2556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 rot="5400000">
            <a:off x="-444592" y="5023794"/>
            <a:ext cx="1144800" cy="2556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444592" y="6157793"/>
            <a:ext cx="1144800" cy="2556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E24578-4EC4-4488-89A6-68A8C60D24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39" y="6316844"/>
            <a:ext cx="811493" cy="441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031239-AB32-4335-9155-253DFFCE1E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05" y="6316844"/>
            <a:ext cx="1875099" cy="386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00187-09A3-43B1-9B5F-F223D15429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867" y="6348088"/>
            <a:ext cx="1169874" cy="35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orient="horz" pos="3974" userDrawn="1">
          <p15:clr>
            <a:srgbClr val="FBAE40"/>
          </p15:clr>
        </p15:guide>
        <p15:guide id="3" pos="347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60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oung child sitting on rocks near water&#10;&#10;Description automatically generated">
            <a:extLst>
              <a:ext uri="{FF2B5EF4-FFF2-40B4-BE49-F238E27FC236}">
                <a16:creationId xmlns:a16="http://schemas.microsoft.com/office/drawing/2014/main" id="{6DEDBAF8-5584-9457-D47D-14EA6E9C50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23391" r="58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16DD0F-C14F-A6AB-F3BE-E28EE72C38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5000">
                <a:schemeClr val="bg1">
                  <a:alpha val="71000"/>
                </a:schemeClr>
              </a:gs>
              <a:gs pos="0">
                <a:srgbClr val="007DB6">
                  <a:alpha val="41000"/>
                </a:srgbClr>
              </a:gs>
              <a:gs pos="100000">
                <a:srgbClr val="007DB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86304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A000D-B2D7-2A4B-82EA-AA47ADC27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AB84C-6B8B-C54B-8C3E-5F936D4CB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8F2DD-D3D1-3F4C-9503-6231BDB1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6C355-8381-6046-8317-7267D8293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91278-63AF-524D-8A93-E7C9C603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7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739FA-DBF8-D444-826A-2C5B5C43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3C91A-F171-6F4A-9122-CA75BCFCA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C81A4-86B6-D544-97D4-C2C98AD0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AF80C-A2A0-1846-B728-176105413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D88D3-56F0-B549-88DA-D305875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9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E13F-9105-9C4F-8460-C072FECC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26E7F-1A53-A34E-8B72-65F5FEC17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1C8F2-8A0D-A44D-B867-57752360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C8C82-08AF-DC40-8E36-62C6FEC87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F12FA-639B-074B-B752-8A778849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7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2054B-0276-9242-B15D-D345753F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A481D-5B30-484D-B840-FAE735CF1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351D9-9239-C249-A99A-A0CB7CF31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17E04-C404-0D4A-961A-36C44CC3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500B4-327C-6541-8776-064383A3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50B4D-7118-104A-B18F-3318DCAC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4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8565-0956-C549-B300-F50FD85A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7996F-F0D5-EC4C-8035-8128DF171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67E70-9AEF-6B47-A634-EE3CEA8AF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05B423-A6B6-7643-B86C-2D0C7BD0A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6E7413-9FAE-4D44-8EF9-2CF8D1B4C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7ABDDF-1B49-594E-A385-EB4131C9F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7E7C7-2B2A-884C-AB55-8774CB662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5AD485-8B93-3D4A-87B8-2E4F30E0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3803-1A97-D84A-993B-97E5776E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37CE5-42E1-014D-A9A1-215952F6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3AABB-8D6E-5542-83A5-A054CFF9B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AC50EB-B3CA-0A42-A80F-78D531DF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6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46118A-E50E-F9FB-F550-B7E86400233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424525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D93C46-3FF5-5F43-B8E9-8AAD981F6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9A66B-1AF5-5249-9A94-08D955890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DB5B-B4AB-D541-8823-0D809CCEC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9B757-17C8-9148-AD23-EE88B7755D05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3867D-E50A-C441-835D-5A4F20DE3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9B50-AC43-2243-8F64-EC1B663F5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FAE83-1F6D-7547-A4A0-026BA88AA49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E9FAF-8212-AC41-CA06-9A4003D19359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208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410176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AD32CB12-B71D-F5CE-A720-412F5CC9E70B}"/>
              </a:ext>
            </a:extLst>
          </p:cNvPr>
          <p:cNvSpPr/>
          <p:nvPr/>
        </p:nvSpPr>
        <p:spPr>
          <a:xfrm rot="5400000">
            <a:off x="4805917" y="-497405"/>
            <a:ext cx="669850" cy="10281684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6C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22456-7C4C-F311-DAF3-F2D300FB309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29341" y="4171287"/>
            <a:ext cx="9078913" cy="1571625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</a:rPr>
              <a:t>Climate and Disaster Risk Assessment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ADB’s approach in the Pacific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E2C42-B607-3197-0492-516498815CA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29341" y="6041508"/>
            <a:ext cx="9078913" cy="593725"/>
          </a:xfrm>
        </p:spPr>
        <p:txBody>
          <a:bodyPr anchor="ctr">
            <a:normAutofit/>
          </a:bodyPr>
          <a:lstStyle/>
          <a:p>
            <a:pPr marL="0" indent="0" algn="l">
              <a:buNone/>
            </a:pPr>
            <a:r>
              <a:rPr lang="en-US" sz="1800" cap="all" spc="300">
                <a:solidFill>
                  <a:srgbClr val="C8DA2B"/>
                </a:solidFill>
              </a:rPr>
              <a:t>Overview presentation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B49C64-8010-C288-0FF7-FD2297254E63}"/>
              </a:ext>
            </a:extLst>
          </p:cNvPr>
          <p:cNvGrpSpPr/>
          <p:nvPr/>
        </p:nvGrpSpPr>
        <p:grpSpPr>
          <a:xfrm>
            <a:off x="9357828" y="3282033"/>
            <a:ext cx="1847712" cy="1778507"/>
            <a:chOff x="1483316" y="727364"/>
            <a:chExt cx="1847712" cy="17785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FF6270F-62B7-5EB3-0B27-10F98F50FB18}"/>
                </a:ext>
              </a:extLst>
            </p:cNvPr>
            <p:cNvSpPr/>
            <p:nvPr/>
          </p:nvSpPr>
          <p:spPr>
            <a:xfrm>
              <a:off x="1860909" y="2082036"/>
              <a:ext cx="1092528" cy="423835"/>
            </a:xfrm>
            <a:custGeom>
              <a:avLst/>
              <a:gdLst>
                <a:gd name="connsiteX0" fmla="*/ 437332 w 1814954"/>
                <a:gd name="connsiteY0" fmla="*/ 605044 h 704093"/>
                <a:gd name="connsiteX1" fmla="*/ 1439499 w 1814954"/>
                <a:gd name="connsiteY1" fmla="*/ 594047 h 704093"/>
                <a:gd name="connsiteX2" fmla="*/ 965534 w 1814954"/>
                <a:gd name="connsiteY2" fmla="*/ 11609 h 704093"/>
                <a:gd name="connsiteX3" fmla="*/ 934595 w 1814954"/>
                <a:gd name="connsiteY3" fmla="*/ 8254 h 704093"/>
                <a:gd name="connsiteX4" fmla="*/ 26549 w 1814954"/>
                <a:gd name="connsiteY4" fmla="*/ 352685 h 704093"/>
                <a:gd name="connsiteX5" fmla="*/ 437332 w 1814954"/>
                <a:gd name="connsiteY5" fmla="*/ 605230 h 704093"/>
                <a:gd name="connsiteX6" fmla="*/ 437332 w 1814954"/>
                <a:gd name="connsiteY6" fmla="*/ 605230 h 70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4954" h="704093">
                  <a:moveTo>
                    <a:pt x="437332" y="605044"/>
                  </a:moveTo>
                  <a:cubicBezTo>
                    <a:pt x="342091" y="778937"/>
                    <a:pt x="1120603" y="690220"/>
                    <a:pt x="1439499" y="594047"/>
                  </a:cubicBezTo>
                  <a:cubicBezTo>
                    <a:pt x="2333007" y="323796"/>
                    <a:pt x="1408560" y="59136"/>
                    <a:pt x="965534" y="11609"/>
                  </a:cubicBezTo>
                  <a:lnTo>
                    <a:pt x="934595" y="8254"/>
                  </a:lnTo>
                  <a:cubicBezTo>
                    <a:pt x="383095" y="-50456"/>
                    <a:pt x="-122928" y="218677"/>
                    <a:pt x="26549" y="352685"/>
                  </a:cubicBezTo>
                  <a:cubicBezTo>
                    <a:pt x="102965" y="420155"/>
                    <a:pt x="472744" y="537574"/>
                    <a:pt x="437332" y="605230"/>
                  </a:cubicBezTo>
                  <a:lnTo>
                    <a:pt x="437332" y="60523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PH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946C83-7574-E1EE-8967-58B3775121F1}"/>
                </a:ext>
              </a:extLst>
            </p:cNvPr>
            <p:cNvGrpSpPr/>
            <p:nvPr/>
          </p:nvGrpSpPr>
          <p:grpSpPr>
            <a:xfrm>
              <a:off x="1483316" y="727364"/>
              <a:ext cx="1847712" cy="1586752"/>
              <a:chOff x="1483316" y="727364"/>
              <a:chExt cx="1847712" cy="1586752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917AC220-9F69-5C33-F2AE-BBD37E914429}"/>
                  </a:ext>
                </a:extLst>
              </p:cNvPr>
              <p:cNvSpPr/>
              <p:nvPr/>
            </p:nvSpPr>
            <p:spPr>
              <a:xfrm>
                <a:off x="2006586" y="1572180"/>
                <a:ext cx="263205" cy="684491"/>
              </a:xfrm>
              <a:custGeom>
                <a:avLst/>
                <a:gdLst>
                  <a:gd name="connsiteX0" fmla="*/ 437248 w 437248"/>
                  <a:gd name="connsiteY0" fmla="*/ 1124992 h 1137106"/>
                  <a:gd name="connsiteX1" fmla="*/ 238008 w 437248"/>
                  <a:gd name="connsiteY1" fmla="*/ 1137107 h 1137106"/>
                  <a:gd name="connsiteX2" fmla="*/ 0 w 437248"/>
                  <a:gd name="connsiteY2" fmla="*/ 18824 h 1137106"/>
                  <a:gd name="connsiteX3" fmla="*/ 49764 w 437248"/>
                  <a:gd name="connsiteY3" fmla="*/ 0 h 1137106"/>
                  <a:gd name="connsiteX4" fmla="*/ 437248 w 437248"/>
                  <a:gd name="connsiteY4" fmla="*/ 1124992 h 1137106"/>
                  <a:gd name="connsiteX5" fmla="*/ 437248 w 437248"/>
                  <a:gd name="connsiteY5" fmla="*/ 1124992 h 113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7248" h="1137106">
                    <a:moveTo>
                      <a:pt x="437248" y="1124992"/>
                    </a:moveTo>
                    <a:lnTo>
                      <a:pt x="238008" y="1137107"/>
                    </a:lnTo>
                    <a:cubicBezTo>
                      <a:pt x="238008" y="710855"/>
                      <a:pt x="152832" y="402954"/>
                      <a:pt x="0" y="18824"/>
                    </a:cubicBezTo>
                    <a:lnTo>
                      <a:pt x="49764" y="0"/>
                    </a:lnTo>
                    <a:cubicBezTo>
                      <a:pt x="241363" y="282366"/>
                      <a:pt x="346481" y="692030"/>
                      <a:pt x="437248" y="1124992"/>
                    </a:cubicBezTo>
                    <a:lnTo>
                      <a:pt x="437248" y="1124992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96D2C21-5B93-9D2C-3889-15730441B328}"/>
                  </a:ext>
                </a:extLst>
              </p:cNvPr>
              <p:cNvSpPr/>
              <p:nvPr/>
            </p:nvSpPr>
            <p:spPr>
              <a:xfrm>
                <a:off x="1483316" y="1174230"/>
                <a:ext cx="991789" cy="827201"/>
              </a:xfrm>
              <a:custGeom>
                <a:avLst/>
                <a:gdLst>
                  <a:gd name="connsiteX0" fmla="*/ 990985 w 1647602"/>
                  <a:gd name="connsiteY0" fmla="*/ 449736 h 1374182"/>
                  <a:gd name="connsiteX1" fmla="*/ 1144935 w 1647602"/>
                  <a:gd name="connsiteY1" fmla="*/ 468560 h 1374182"/>
                  <a:gd name="connsiteX2" fmla="*/ 1050813 w 1647602"/>
                  <a:gd name="connsiteY2" fmla="*/ 490740 h 1374182"/>
                  <a:gd name="connsiteX3" fmla="*/ 1140462 w 1647602"/>
                  <a:gd name="connsiteY3" fmla="*/ 514037 h 1374182"/>
                  <a:gd name="connsiteX4" fmla="*/ 1147172 w 1647602"/>
                  <a:gd name="connsiteY4" fmla="*/ 518510 h 1374182"/>
                  <a:gd name="connsiteX5" fmla="*/ 1106168 w 1647602"/>
                  <a:gd name="connsiteY5" fmla="*/ 578338 h 1374182"/>
                  <a:gd name="connsiteX6" fmla="*/ 1118283 w 1647602"/>
                  <a:gd name="connsiteY6" fmla="*/ 576102 h 1374182"/>
                  <a:gd name="connsiteX7" fmla="*/ 1397294 w 1647602"/>
                  <a:gd name="connsiteY7" fmla="*/ 661278 h 1374182"/>
                  <a:gd name="connsiteX8" fmla="*/ 1428233 w 1647602"/>
                  <a:gd name="connsiteY8" fmla="*/ 712160 h 1374182"/>
                  <a:gd name="connsiteX9" fmla="*/ 1444821 w 1647602"/>
                  <a:gd name="connsiteY9" fmla="*/ 740862 h 1374182"/>
                  <a:gd name="connsiteX10" fmla="*/ 1282111 w 1647602"/>
                  <a:gd name="connsiteY10" fmla="*/ 720919 h 1374182"/>
                  <a:gd name="connsiteX11" fmla="*/ 1291989 w 1647602"/>
                  <a:gd name="connsiteY11" fmla="*/ 733034 h 1374182"/>
                  <a:gd name="connsiteX12" fmla="*/ 1376233 w 1647602"/>
                  <a:gd name="connsiteY12" fmla="*/ 929106 h 1374182"/>
                  <a:gd name="connsiteX13" fmla="*/ 1382943 w 1647602"/>
                  <a:gd name="connsiteY13" fmla="*/ 976633 h 1374182"/>
                  <a:gd name="connsiteX14" fmla="*/ 1287702 w 1647602"/>
                  <a:gd name="connsiteY14" fmla="*/ 879156 h 1374182"/>
                  <a:gd name="connsiteX15" fmla="*/ 1265523 w 1647602"/>
                  <a:gd name="connsiteY15" fmla="*/ 1099458 h 1374182"/>
                  <a:gd name="connsiteX16" fmla="*/ 1263287 w 1647602"/>
                  <a:gd name="connsiteY16" fmla="*/ 1107286 h 1374182"/>
                  <a:gd name="connsiteX17" fmla="*/ 1211286 w 1647602"/>
                  <a:gd name="connsiteY17" fmla="*/ 904691 h 1374182"/>
                  <a:gd name="connsiteX18" fmla="*/ 942153 w 1647602"/>
                  <a:gd name="connsiteY18" fmla="*/ 667801 h 1374182"/>
                  <a:gd name="connsiteX19" fmla="*/ 907859 w 1647602"/>
                  <a:gd name="connsiteY19" fmla="*/ 1273537 h 1374182"/>
                  <a:gd name="connsiteX20" fmla="*/ 807027 w 1647602"/>
                  <a:gd name="connsiteY20" fmla="*/ 1011114 h 1374182"/>
                  <a:gd name="connsiteX21" fmla="*/ 757264 w 1647602"/>
                  <a:gd name="connsiteY21" fmla="*/ 1084175 h 1374182"/>
                  <a:gd name="connsiteX22" fmla="*/ 706382 w 1647602"/>
                  <a:gd name="connsiteY22" fmla="*/ 759687 h 1374182"/>
                  <a:gd name="connsiteX23" fmla="*/ 653263 w 1647602"/>
                  <a:gd name="connsiteY23" fmla="*/ 1374183 h 1374182"/>
                  <a:gd name="connsiteX24" fmla="*/ 521492 w 1647602"/>
                  <a:gd name="connsiteY24" fmla="*/ 1026397 h 1374182"/>
                  <a:gd name="connsiteX25" fmla="*/ 455141 w 1647602"/>
                  <a:gd name="connsiteY25" fmla="*/ 1056218 h 1374182"/>
                  <a:gd name="connsiteX26" fmla="*/ 456259 w 1647602"/>
                  <a:gd name="connsiteY26" fmla="*/ 1044103 h 1374182"/>
                  <a:gd name="connsiteX27" fmla="*/ 479557 w 1647602"/>
                  <a:gd name="connsiteY27" fmla="*/ 927802 h 1374182"/>
                  <a:gd name="connsiteX28" fmla="*/ 533794 w 1647602"/>
                  <a:gd name="connsiteY28" fmla="*/ 760618 h 1374182"/>
                  <a:gd name="connsiteX29" fmla="*/ 440790 w 1647602"/>
                  <a:gd name="connsiteY29" fmla="*/ 787271 h 1374182"/>
                  <a:gd name="connsiteX30" fmla="*/ 584675 w 1647602"/>
                  <a:gd name="connsiteY30" fmla="*/ 582439 h 1374182"/>
                  <a:gd name="connsiteX31" fmla="*/ 35412 w 1647602"/>
                  <a:gd name="connsiteY31" fmla="*/ 911400 h 1374182"/>
                  <a:gd name="connsiteX32" fmla="*/ 130653 w 1647602"/>
                  <a:gd name="connsiteY32" fmla="*/ 520560 h 1374182"/>
                  <a:gd name="connsiteX33" fmla="*/ 14351 w 1647602"/>
                  <a:gd name="connsiteY33" fmla="*/ 493908 h 1374182"/>
                  <a:gd name="connsiteX34" fmla="*/ 155069 w 1647602"/>
                  <a:gd name="connsiteY34" fmla="*/ 440790 h 1374182"/>
                  <a:gd name="connsiteX35" fmla="*/ 152832 w 1647602"/>
                  <a:gd name="connsiteY35" fmla="*/ 436317 h 1374182"/>
                  <a:gd name="connsiteX36" fmla="*/ 83126 w 1647602"/>
                  <a:gd name="connsiteY36" fmla="*/ 379843 h 1374182"/>
                  <a:gd name="connsiteX37" fmla="*/ 434080 w 1647602"/>
                  <a:gd name="connsiteY37" fmla="*/ 423084 h 1374182"/>
                  <a:gd name="connsiteX38" fmla="*/ 310137 w 1647602"/>
                  <a:gd name="connsiteY38" fmla="*/ 331198 h 1374182"/>
                  <a:gd name="connsiteX39" fmla="*/ 671156 w 1647602"/>
                  <a:gd name="connsiteY39" fmla="*/ 424202 h 1374182"/>
                  <a:gd name="connsiteX40" fmla="*/ 770869 w 1647602"/>
                  <a:gd name="connsiteY40" fmla="*/ 513851 h 1374182"/>
                  <a:gd name="connsiteX41" fmla="*/ 481793 w 1647602"/>
                  <a:gd name="connsiteY41" fmla="*/ 255900 h 1374182"/>
                  <a:gd name="connsiteX42" fmla="*/ 625679 w 1647602"/>
                  <a:gd name="connsiteY42" fmla="*/ 246954 h 1374182"/>
                  <a:gd name="connsiteX43" fmla="*/ 0 w 1647602"/>
                  <a:gd name="connsiteY43" fmla="*/ 221420 h 1374182"/>
                  <a:gd name="connsiteX44" fmla="*/ 52000 w 1647602"/>
                  <a:gd name="connsiteY44" fmla="*/ 150595 h 1374182"/>
                  <a:gd name="connsiteX45" fmla="*/ 369779 w 1647602"/>
                  <a:gd name="connsiteY45" fmla="*/ 103068 h 1374182"/>
                  <a:gd name="connsiteX46" fmla="*/ 329893 w 1647602"/>
                  <a:gd name="connsiteY46" fmla="*/ 0 h 1374182"/>
                  <a:gd name="connsiteX47" fmla="*/ 644317 w 1647602"/>
                  <a:gd name="connsiteY47" fmla="*/ 116301 h 1374182"/>
                  <a:gd name="connsiteX48" fmla="*/ 644317 w 1647602"/>
                  <a:gd name="connsiteY48" fmla="*/ 76416 h 1374182"/>
                  <a:gd name="connsiteX49" fmla="*/ 615615 w 1647602"/>
                  <a:gd name="connsiteY49" fmla="*/ 26652 h 1374182"/>
                  <a:gd name="connsiteX50" fmla="*/ 785034 w 1647602"/>
                  <a:gd name="connsiteY50" fmla="*/ 209305 h 1374182"/>
                  <a:gd name="connsiteX51" fmla="*/ 800504 w 1647602"/>
                  <a:gd name="connsiteY51" fmla="*/ 125061 h 1374182"/>
                  <a:gd name="connsiteX52" fmla="*/ 799386 w 1647602"/>
                  <a:gd name="connsiteY52" fmla="*/ 116115 h 1374182"/>
                  <a:gd name="connsiteX53" fmla="*/ 802741 w 1647602"/>
                  <a:gd name="connsiteY53" fmla="*/ 122825 h 1374182"/>
                  <a:gd name="connsiteX54" fmla="*/ 844863 w 1647602"/>
                  <a:gd name="connsiteY54" fmla="*/ 174825 h 1374182"/>
                  <a:gd name="connsiteX55" fmla="*/ 879156 w 1647602"/>
                  <a:gd name="connsiteY55" fmla="*/ 278825 h 1374182"/>
                  <a:gd name="connsiteX56" fmla="*/ 923515 w 1647602"/>
                  <a:gd name="connsiteY56" fmla="*/ 205764 h 1374182"/>
                  <a:gd name="connsiteX57" fmla="*/ 986698 w 1647602"/>
                  <a:gd name="connsiteY57" fmla="*/ 124875 h 1374182"/>
                  <a:gd name="connsiteX58" fmla="*/ 996576 w 1647602"/>
                  <a:gd name="connsiteY58" fmla="*/ 222352 h 1374182"/>
                  <a:gd name="connsiteX59" fmla="*/ 1116232 w 1647602"/>
                  <a:gd name="connsiteY59" fmla="*/ 93936 h 1374182"/>
                  <a:gd name="connsiteX60" fmla="*/ 1210355 w 1647602"/>
                  <a:gd name="connsiteY60" fmla="*/ 46409 h 1374182"/>
                  <a:gd name="connsiteX61" fmla="*/ 1167114 w 1647602"/>
                  <a:gd name="connsiteY61" fmla="*/ 148359 h 1374182"/>
                  <a:gd name="connsiteX62" fmla="*/ 1312118 w 1647602"/>
                  <a:gd name="connsiteY62" fmla="*/ 82939 h 1374182"/>
                  <a:gd name="connsiteX63" fmla="*/ 1647603 w 1647602"/>
                  <a:gd name="connsiteY63" fmla="*/ 139413 h 1374182"/>
                  <a:gd name="connsiteX64" fmla="*/ 1382943 w 1647602"/>
                  <a:gd name="connsiteY64" fmla="*/ 190294 h 1374182"/>
                  <a:gd name="connsiteX65" fmla="*/ 1278943 w 1647602"/>
                  <a:gd name="connsiteY65" fmla="*/ 246768 h 1374182"/>
                  <a:gd name="connsiteX66" fmla="*/ 1012046 w 1647602"/>
                  <a:gd name="connsiteY66" fmla="*/ 433894 h 1374182"/>
                  <a:gd name="connsiteX67" fmla="*/ 990985 w 1647602"/>
                  <a:gd name="connsiteY67" fmla="*/ 449363 h 1374182"/>
                  <a:gd name="connsiteX68" fmla="*/ 990985 w 1647602"/>
                  <a:gd name="connsiteY68" fmla="*/ 449363 h 137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647602" h="1374182">
                    <a:moveTo>
                      <a:pt x="990985" y="449736"/>
                    </a:moveTo>
                    <a:cubicBezTo>
                      <a:pt x="1044103" y="448618"/>
                      <a:pt x="1094985" y="449736"/>
                      <a:pt x="1144935" y="468560"/>
                    </a:cubicBezTo>
                    <a:cubicBezTo>
                      <a:pt x="1132820" y="480675"/>
                      <a:pt x="1095171" y="485148"/>
                      <a:pt x="1050813" y="490740"/>
                    </a:cubicBezTo>
                    <a:cubicBezTo>
                      <a:pt x="1085107" y="496331"/>
                      <a:pt x="1116232" y="503973"/>
                      <a:pt x="1140462" y="514037"/>
                    </a:cubicBezTo>
                    <a:cubicBezTo>
                      <a:pt x="1144935" y="516274"/>
                      <a:pt x="1143817" y="516274"/>
                      <a:pt x="1147172" y="518510"/>
                    </a:cubicBezTo>
                    <a:cubicBezTo>
                      <a:pt x="1148290" y="525220"/>
                      <a:pt x="1116232" y="556159"/>
                      <a:pt x="1106168" y="578338"/>
                    </a:cubicBezTo>
                    <a:lnTo>
                      <a:pt x="1118283" y="576102"/>
                    </a:lnTo>
                    <a:cubicBezTo>
                      <a:pt x="1203458" y="565105"/>
                      <a:pt x="1348649" y="599399"/>
                      <a:pt x="1397294" y="661278"/>
                    </a:cubicBezTo>
                    <a:cubicBezTo>
                      <a:pt x="1405122" y="670224"/>
                      <a:pt x="1423947" y="700045"/>
                      <a:pt x="1428233" y="712160"/>
                    </a:cubicBezTo>
                    <a:cubicBezTo>
                      <a:pt x="1433825" y="725393"/>
                      <a:pt x="1434943" y="729866"/>
                      <a:pt x="1444821" y="740862"/>
                    </a:cubicBezTo>
                    <a:cubicBezTo>
                      <a:pt x="1390584" y="730984"/>
                      <a:pt x="1349581" y="704332"/>
                      <a:pt x="1282111" y="720919"/>
                    </a:cubicBezTo>
                    <a:lnTo>
                      <a:pt x="1291989" y="733034"/>
                    </a:lnTo>
                    <a:cubicBezTo>
                      <a:pt x="1331875" y="788389"/>
                      <a:pt x="1370642" y="860332"/>
                      <a:pt x="1376233" y="929106"/>
                    </a:cubicBezTo>
                    <a:cubicBezTo>
                      <a:pt x="1377351" y="952404"/>
                      <a:pt x="1388348" y="950167"/>
                      <a:pt x="1382943" y="976633"/>
                    </a:cubicBezTo>
                    <a:cubicBezTo>
                      <a:pt x="1392821" y="925751"/>
                      <a:pt x="1318642" y="896863"/>
                      <a:pt x="1287702" y="879156"/>
                    </a:cubicBezTo>
                    <a:cubicBezTo>
                      <a:pt x="1315473" y="1033107"/>
                      <a:pt x="1300935" y="969924"/>
                      <a:pt x="1265523" y="1099458"/>
                    </a:cubicBezTo>
                    <a:cubicBezTo>
                      <a:pt x="1264405" y="1099458"/>
                      <a:pt x="1264405" y="1106168"/>
                      <a:pt x="1263287" y="1107286"/>
                    </a:cubicBezTo>
                    <a:cubicBezTo>
                      <a:pt x="1279874" y="1019874"/>
                      <a:pt x="1251172" y="965637"/>
                      <a:pt x="1211286" y="904691"/>
                    </a:cubicBezTo>
                    <a:cubicBezTo>
                      <a:pt x="1128161" y="778511"/>
                      <a:pt x="1070569" y="734152"/>
                      <a:pt x="942153" y="667801"/>
                    </a:cubicBezTo>
                    <a:cubicBezTo>
                      <a:pt x="870210" y="902640"/>
                      <a:pt x="863501" y="1029938"/>
                      <a:pt x="907859" y="1273537"/>
                    </a:cubicBezTo>
                    <a:cubicBezTo>
                      <a:pt x="831443" y="1179415"/>
                      <a:pt x="822683" y="1128533"/>
                      <a:pt x="807027" y="1011114"/>
                    </a:cubicBezTo>
                    <a:cubicBezTo>
                      <a:pt x="761550" y="1054354"/>
                      <a:pt x="778325" y="1037766"/>
                      <a:pt x="757264" y="1084175"/>
                    </a:cubicBezTo>
                    <a:cubicBezTo>
                      <a:pt x="747386" y="1065350"/>
                      <a:pt x="698554" y="775156"/>
                      <a:pt x="706382" y="759687"/>
                    </a:cubicBezTo>
                    <a:cubicBezTo>
                      <a:pt x="491485" y="1136175"/>
                      <a:pt x="655500" y="1306713"/>
                      <a:pt x="653263" y="1374183"/>
                    </a:cubicBezTo>
                    <a:cubicBezTo>
                      <a:pt x="518138" y="1264591"/>
                      <a:pt x="521492" y="1091817"/>
                      <a:pt x="521492" y="1026397"/>
                    </a:cubicBezTo>
                    <a:cubicBezTo>
                      <a:pt x="499313" y="1019687"/>
                      <a:pt x="469492" y="1041867"/>
                      <a:pt x="455141" y="1056218"/>
                    </a:cubicBezTo>
                    <a:cubicBezTo>
                      <a:pt x="455141" y="1055100"/>
                      <a:pt x="457378" y="1046340"/>
                      <a:pt x="456259" y="1044103"/>
                    </a:cubicBezTo>
                    <a:cubicBezTo>
                      <a:pt x="462969" y="995458"/>
                      <a:pt x="472847" y="964332"/>
                      <a:pt x="479557" y="927802"/>
                    </a:cubicBezTo>
                    <a:cubicBezTo>
                      <a:pt x="486267" y="891271"/>
                      <a:pt x="533794" y="761737"/>
                      <a:pt x="533794" y="760618"/>
                    </a:cubicBezTo>
                    <a:cubicBezTo>
                      <a:pt x="499500" y="765092"/>
                      <a:pt x="472847" y="770497"/>
                      <a:pt x="440790" y="787271"/>
                    </a:cubicBezTo>
                    <a:cubicBezTo>
                      <a:pt x="451786" y="727443"/>
                      <a:pt x="542740" y="608905"/>
                      <a:pt x="584675" y="582439"/>
                    </a:cubicBezTo>
                    <a:cubicBezTo>
                      <a:pt x="457378" y="508259"/>
                      <a:pt x="-12115" y="594554"/>
                      <a:pt x="35412" y="911400"/>
                    </a:cubicBezTo>
                    <a:cubicBezTo>
                      <a:pt x="-30007" y="805163"/>
                      <a:pt x="50882" y="578152"/>
                      <a:pt x="130653" y="520560"/>
                    </a:cubicBezTo>
                    <a:cubicBezTo>
                      <a:pt x="111828" y="517206"/>
                      <a:pt x="18824" y="500618"/>
                      <a:pt x="14351" y="493908"/>
                    </a:cubicBezTo>
                    <a:cubicBezTo>
                      <a:pt x="59828" y="455141"/>
                      <a:pt x="91886" y="440790"/>
                      <a:pt x="155069" y="440790"/>
                    </a:cubicBezTo>
                    <a:lnTo>
                      <a:pt x="152832" y="436317"/>
                    </a:lnTo>
                    <a:cubicBezTo>
                      <a:pt x="145004" y="432962"/>
                      <a:pt x="97477" y="390840"/>
                      <a:pt x="83126" y="379843"/>
                    </a:cubicBezTo>
                    <a:cubicBezTo>
                      <a:pt x="136244" y="328961"/>
                      <a:pt x="403141" y="393076"/>
                      <a:pt x="434080" y="423084"/>
                    </a:cubicBezTo>
                    <a:cubicBezTo>
                      <a:pt x="397549" y="383198"/>
                      <a:pt x="362137" y="347786"/>
                      <a:pt x="310137" y="331198"/>
                    </a:cubicBezTo>
                    <a:cubicBezTo>
                      <a:pt x="354496" y="332316"/>
                      <a:pt x="517206" y="311255"/>
                      <a:pt x="671156" y="424202"/>
                    </a:cubicBezTo>
                    <a:cubicBezTo>
                      <a:pt x="715514" y="457378"/>
                      <a:pt x="741981" y="471729"/>
                      <a:pt x="770869" y="513851"/>
                    </a:cubicBezTo>
                    <a:cubicBezTo>
                      <a:pt x="793049" y="384316"/>
                      <a:pt x="598095" y="242481"/>
                      <a:pt x="481793" y="255900"/>
                    </a:cubicBezTo>
                    <a:cubicBezTo>
                      <a:pt x="522797" y="223843"/>
                      <a:pt x="581507" y="218251"/>
                      <a:pt x="625679" y="246954"/>
                    </a:cubicBezTo>
                    <a:cubicBezTo>
                      <a:pt x="545908" y="126180"/>
                      <a:pt x="80889" y="135126"/>
                      <a:pt x="0" y="221420"/>
                    </a:cubicBezTo>
                    <a:cubicBezTo>
                      <a:pt x="0" y="216947"/>
                      <a:pt x="47527" y="156000"/>
                      <a:pt x="52000" y="150595"/>
                    </a:cubicBezTo>
                    <a:cubicBezTo>
                      <a:pt x="127298" y="66351"/>
                      <a:pt x="268947" y="54237"/>
                      <a:pt x="369779" y="103068"/>
                    </a:cubicBezTo>
                    <a:cubicBezTo>
                      <a:pt x="376488" y="76416"/>
                      <a:pt x="350954" y="19943"/>
                      <a:pt x="329893" y="0"/>
                    </a:cubicBezTo>
                    <a:cubicBezTo>
                      <a:pt x="440603" y="21061"/>
                      <a:pt x="545908" y="63183"/>
                      <a:pt x="644317" y="116301"/>
                    </a:cubicBezTo>
                    <a:cubicBezTo>
                      <a:pt x="644317" y="112946"/>
                      <a:pt x="645435" y="83126"/>
                      <a:pt x="644317" y="76416"/>
                    </a:cubicBezTo>
                    <a:cubicBezTo>
                      <a:pt x="645435" y="68588"/>
                      <a:pt x="629966" y="28889"/>
                      <a:pt x="615615" y="26652"/>
                    </a:cubicBezTo>
                    <a:cubicBezTo>
                      <a:pt x="646554" y="41004"/>
                      <a:pt x="782798" y="193836"/>
                      <a:pt x="785034" y="209305"/>
                    </a:cubicBezTo>
                    <a:cubicBezTo>
                      <a:pt x="786153" y="199427"/>
                      <a:pt x="807214" y="176130"/>
                      <a:pt x="800504" y="125061"/>
                    </a:cubicBezTo>
                    <a:lnTo>
                      <a:pt x="799386" y="116115"/>
                    </a:lnTo>
                    <a:cubicBezTo>
                      <a:pt x="800504" y="122825"/>
                      <a:pt x="801622" y="117233"/>
                      <a:pt x="802741" y="122825"/>
                    </a:cubicBezTo>
                    <a:cubicBezTo>
                      <a:pt x="809450" y="125061"/>
                      <a:pt x="841508" y="166065"/>
                      <a:pt x="844863" y="174825"/>
                    </a:cubicBezTo>
                    <a:cubicBezTo>
                      <a:pt x="861450" y="209119"/>
                      <a:pt x="872633" y="243413"/>
                      <a:pt x="879156" y="278825"/>
                    </a:cubicBezTo>
                    <a:cubicBezTo>
                      <a:pt x="884748" y="255528"/>
                      <a:pt x="891271" y="241176"/>
                      <a:pt x="923515" y="205764"/>
                    </a:cubicBezTo>
                    <a:cubicBezTo>
                      <a:pt x="951286" y="175943"/>
                      <a:pt x="927988" y="169233"/>
                      <a:pt x="986698" y="124875"/>
                    </a:cubicBezTo>
                    <a:cubicBezTo>
                      <a:pt x="979988" y="151527"/>
                      <a:pt x="996576" y="209119"/>
                      <a:pt x="996576" y="222352"/>
                    </a:cubicBezTo>
                    <a:cubicBezTo>
                      <a:pt x="999931" y="194581"/>
                      <a:pt x="1115114" y="97291"/>
                      <a:pt x="1116232" y="93936"/>
                    </a:cubicBezTo>
                    <a:cubicBezTo>
                      <a:pt x="1152763" y="78466"/>
                      <a:pt x="1177179" y="50695"/>
                      <a:pt x="1210355" y="46409"/>
                    </a:cubicBezTo>
                    <a:cubicBezTo>
                      <a:pt x="1185939" y="93004"/>
                      <a:pt x="1178297" y="82939"/>
                      <a:pt x="1167114" y="148359"/>
                    </a:cubicBezTo>
                    <a:cubicBezTo>
                      <a:pt x="1165996" y="136244"/>
                      <a:pt x="1256763" y="78653"/>
                      <a:pt x="1312118" y="82939"/>
                    </a:cubicBezTo>
                    <a:cubicBezTo>
                      <a:pt x="1426183" y="90767"/>
                      <a:pt x="1551244" y="129534"/>
                      <a:pt x="1647603" y="139413"/>
                    </a:cubicBezTo>
                    <a:cubicBezTo>
                      <a:pt x="1555717" y="160474"/>
                      <a:pt x="1497008" y="151527"/>
                      <a:pt x="1382943" y="190294"/>
                    </a:cubicBezTo>
                    <a:cubicBezTo>
                      <a:pt x="1379588" y="197004"/>
                      <a:pt x="1295530" y="232416"/>
                      <a:pt x="1278943" y="246768"/>
                    </a:cubicBezTo>
                    <a:cubicBezTo>
                      <a:pt x="1207000" y="303241"/>
                      <a:pt x="1092935" y="375184"/>
                      <a:pt x="1012046" y="433894"/>
                    </a:cubicBezTo>
                    <a:cubicBezTo>
                      <a:pt x="1008691" y="436130"/>
                      <a:pt x="992103" y="449363"/>
                      <a:pt x="990985" y="449363"/>
                    </a:cubicBezTo>
                    <a:lnTo>
                      <a:pt x="990985" y="449363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7D9B48E8-3387-E163-F507-0159D3159186}"/>
                  </a:ext>
                </a:extLst>
              </p:cNvPr>
              <p:cNvSpPr/>
              <p:nvPr/>
            </p:nvSpPr>
            <p:spPr>
              <a:xfrm>
                <a:off x="2567103" y="1783553"/>
                <a:ext cx="305951" cy="530563"/>
              </a:xfrm>
              <a:custGeom>
                <a:avLst/>
                <a:gdLst>
                  <a:gd name="connsiteX0" fmla="*/ 0 w 508259"/>
                  <a:gd name="connsiteY0" fmla="*/ 842626 h 881393"/>
                  <a:gd name="connsiteX1" fmla="*/ 158423 w 508259"/>
                  <a:gd name="connsiteY1" fmla="*/ 881393 h 881393"/>
                  <a:gd name="connsiteX2" fmla="*/ 508260 w 508259"/>
                  <a:gd name="connsiteY2" fmla="*/ 22179 h 881393"/>
                  <a:gd name="connsiteX3" fmla="*/ 471729 w 508259"/>
                  <a:gd name="connsiteY3" fmla="*/ 0 h 881393"/>
                  <a:gd name="connsiteX4" fmla="*/ 0 w 508259"/>
                  <a:gd name="connsiteY4" fmla="*/ 842626 h 881393"/>
                  <a:gd name="connsiteX5" fmla="*/ 0 w 508259"/>
                  <a:gd name="connsiteY5" fmla="*/ 842626 h 881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59" h="881393">
                    <a:moveTo>
                      <a:pt x="0" y="842626"/>
                    </a:moveTo>
                    <a:lnTo>
                      <a:pt x="158423" y="881393"/>
                    </a:lnTo>
                    <a:cubicBezTo>
                      <a:pt x="219370" y="540317"/>
                      <a:pt x="332316" y="306782"/>
                      <a:pt x="508260" y="22179"/>
                    </a:cubicBezTo>
                    <a:lnTo>
                      <a:pt x="471729" y="0"/>
                    </a:lnTo>
                    <a:cubicBezTo>
                      <a:pt x="277893" y="198122"/>
                      <a:pt x="135126" y="510496"/>
                      <a:pt x="0" y="842626"/>
                    </a:cubicBezTo>
                    <a:lnTo>
                      <a:pt x="0" y="842626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4431482-5683-11A3-A5FC-066261942932}"/>
                  </a:ext>
                </a:extLst>
              </p:cNvPr>
              <p:cNvSpPr/>
              <p:nvPr/>
            </p:nvSpPr>
            <p:spPr>
              <a:xfrm>
                <a:off x="2545899" y="1462679"/>
                <a:ext cx="785129" cy="686624"/>
              </a:xfrm>
              <a:custGeom>
                <a:avLst/>
                <a:gdLst>
                  <a:gd name="connsiteX0" fmla="*/ 479370 w 1304290"/>
                  <a:gd name="connsiteY0" fmla="*/ 353564 h 1140648"/>
                  <a:gd name="connsiteX1" fmla="*/ 354309 w 1304290"/>
                  <a:gd name="connsiteY1" fmla="*/ 346854 h 1140648"/>
                  <a:gd name="connsiteX2" fmla="*/ 426252 w 1304290"/>
                  <a:gd name="connsiteY2" fmla="*/ 377793 h 1140648"/>
                  <a:gd name="connsiteX3" fmla="*/ 352073 w 1304290"/>
                  <a:gd name="connsiteY3" fmla="*/ 383385 h 1140648"/>
                  <a:gd name="connsiteX4" fmla="*/ 345363 w 1304290"/>
                  <a:gd name="connsiteY4" fmla="*/ 385621 h 1140648"/>
                  <a:gd name="connsiteX5" fmla="*/ 369779 w 1304290"/>
                  <a:gd name="connsiteY5" fmla="*/ 439858 h 1140648"/>
                  <a:gd name="connsiteX6" fmla="*/ 359901 w 1304290"/>
                  <a:gd name="connsiteY6" fmla="*/ 436503 h 1140648"/>
                  <a:gd name="connsiteX7" fmla="*/ 125061 w 1304290"/>
                  <a:gd name="connsiteY7" fmla="*/ 464274 h 1140648"/>
                  <a:gd name="connsiteX8" fmla="*/ 93004 w 1304290"/>
                  <a:gd name="connsiteY8" fmla="*/ 500804 h 1140648"/>
                  <a:gd name="connsiteX9" fmla="*/ 75298 w 1304290"/>
                  <a:gd name="connsiteY9" fmla="*/ 520747 h 1140648"/>
                  <a:gd name="connsiteX10" fmla="*/ 208187 w 1304290"/>
                  <a:gd name="connsiteY10" fmla="*/ 528575 h 1140648"/>
                  <a:gd name="connsiteX11" fmla="*/ 199241 w 1304290"/>
                  <a:gd name="connsiteY11" fmla="*/ 537521 h 1140648"/>
                  <a:gd name="connsiteX12" fmla="*/ 104000 w 1304290"/>
                  <a:gd name="connsiteY12" fmla="*/ 681407 h 1140648"/>
                  <a:gd name="connsiteX13" fmla="*/ 90767 w 1304290"/>
                  <a:gd name="connsiteY13" fmla="*/ 717937 h 1140648"/>
                  <a:gd name="connsiteX14" fmla="*/ 181535 w 1304290"/>
                  <a:gd name="connsiteY14" fmla="*/ 653636 h 1140648"/>
                  <a:gd name="connsiteX15" fmla="*/ 168302 w 1304290"/>
                  <a:gd name="connsiteY15" fmla="*/ 832934 h 1140648"/>
                  <a:gd name="connsiteX16" fmla="*/ 167183 w 1304290"/>
                  <a:gd name="connsiteY16" fmla="*/ 839644 h 1140648"/>
                  <a:gd name="connsiteX17" fmla="*/ 239126 w 1304290"/>
                  <a:gd name="connsiteY17" fmla="*/ 685694 h 1140648"/>
                  <a:gd name="connsiteX18" fmla="*/ 487198 w 1304290"/>
                  <a:gd name="connsiteY18" fmla="*/ 535098 h 1140648"/>
                  <a:gd name="connsiteX19" fmla="*/ 428489 w 1304290"/>
                  <a:gd name="connsiteY19" fmla="*/ 1023415 h 1140648"/>
                  <a:gd name="connsiteX20" fmla="*/ 545908 w 1304290"/>
                  <a:gd name="connsiteY20" fmla="*/ 828461 h 1140648"/>
                  <a:gd name="connsiteX21" fmla="*/ 575729 w 1304290"/>
                  <a:gd name="connsiteY21" fmla="*/ 893880 h 1140648"/>
                  <a:gd name="connsiteX22" fmla="*/ 662023 w 1304290"/>
                  <a:gd name="connsiteY22" fmla="*/ 641335 h 1140648"/>
                  <a:gd name="connsiteX23" fmla="*/ 617665 w 1304290"/>
                  <a:gd name="connsiteY23" fmla="*/ 1140648 h 1140648"/>
                  <a:gd name="connsiteX24" fmla="*/ 772733 w 1304290"/>
                  <a:gd name="connsiteY24" fmla="*/ 881579 h 1140648"/>
                  <a:gd name="connsiteX25" fmla="*/ 820260 w 1304290"/>
                  <a:gd name="connsiteY25" fmla="*/ 914755 h 1140648"/>
                  <a:gd name="connsiteX26" fmla="*/ 821379 w 1304290"/>
                  <a:gd name="connsiteY26" fmla="*/ 904877 h 1140648"/>
                  <a:gd name="connsiteX27" fmla="*/ 820260 w 1304290"/>
                  <a:gd name="connsiteY27" fmla="*/ 809637 h 1140648"/>
                  <a:gd name="connsiteX28" fmla="*/ 800317 w 1304290"/>
                  <a:gd name="connsiteY28" fmla="*/ 667987 h 1140648"/>
                  <a:gd name="connsiteX29" fmla="*/ 871142 w 1304290"/>
                  <a:gd name="connsiteY29" fmla="*/ 702281 h 1140648"/>
                  <a:gd name="connsiteX30" fmla="*/ 785966 w 1304290"/>
                  <a:gd name="connsiteY30" fmla="*/ 518510 h 1140648"/>
                  <a:gd name="connsiteX31" fmla="*/ 1176806 w 1304290"/>
                  <a:gd name="connsiteY31" fmla="*/ 859587 h 1140648"/>
                  <a:gd name="connsiteX32" fmla="*/ 1156863 w 1304290"/>
                  <a:gd name="connsiteY32" fmla="*/ 533980 h 1140648"/>
                  <a:gd name="connsiteX33" fmla="*/ 1253222 w 1304290"/>
                  <a:gd name="connsiteY33" fmla="*/ 529507 h 1140648"/>
                  <a:gd name="connsiteX34" fmla="*/ 1149222 w 1304290"/>
                  <a:gd name="connsiteY34" fmla="*/ 466324 h 1140648"/>
                  <a:gd name="connsiteX35" fmla="*/ 1151458 w 1304290"/>
                  <a:gd name="connsiteY35" fmla="*/ 462969 h 1140648"/>
                  <a:gd name="connsiteX36" fmla="*/ 1215760 w 1304290"/>
                  <a:gd name="connsiteY36" fmla="*/ 428675 h 1140648"/>
                  <a:gd name="connsiteX37" fmla="*/ 928920 w 1304290"/>
                  <a:gd name="connsiteY37" fmla="*/ 412087 h 1140648"/>
                  <a:gd name="connsiteX38" fmla="*/ 1040748 w 1304290"/>
                  <a:gd name="connsiteY38" fmla="*/ 356732 h 1140648"/>
                  <a:gd name="connsiteX39" fmla="*/ 739558 w 1304290"/>
                  <a:gd name="connsiteY39" fmla="*/ 378911 h 1140648"/>
                  <a:gd name="connsiteX40" fmla="*/ 646554 w 1304290"/>
                  <a:gd name="connsiteY40" fmla="*/ 436503 h 1140648"/>
                  <a:gd name="connsiteX41" fmla="*/ 914569 w 1304290"/>
                  <a:gd name="connsiteY41" fmla="*/ 271556 h 1140648"/>
                  <a:gd name="connsiteX42" fmla="*/ 801622 w 1304290"/>
                  <a:gd name="connsiteY42" fmla="*/ 244904 h 1140648"/>
                  <a:gd name="connsiteX43" fmla="*/ 1304290 w 1304290"/>
                  <a:gd name="connsiteY43" fmla="*/ 313492 h 1140648"/>
                  <a:gd name="connsiteX44" fmla="*/ 1272233 w 1304290"/>
                  <a:gd name="connsiteY44" fmla="*/ 249191 h 1140648"/>
                  <a:gd name="connsiteX45" fmla="*/ 1026397 w 1304290"/>
                  <a:gd name="connsiteY45" fmla="*/ 164947 h 1140648"/>
                  <a:gd name="connsiteX46" fmla="*/ 1071874 w 1304290"/>
                  <a:gd name="connsiteY46" fmla="*/ 89649 h 1140648"/>
                  <a:gd name="connsiteX47" fmla="*/ 804977 w 1304290"/>
                  <a:gd name="connsiteY47" fmla="*/ 137176 h 1140648"/>
                  <a:gd name="connsiteX48" fmla="*/ 810568 w 1304290"/>
                  <a:gd name="connsiteY48" fmla="*/ 105119 h 1140648"/>
                  <a:gd name="connsiteX49" fmla="*/ 840389 w 1304290"/>
                  <a:gd name="connsiteY49" fmla="*/ 69706 h 1140648"/>
                  <a:gd name="connsiteX50" fmla="*/ 678798 w 1304290"/>
                  <a:gd name="connsiteY50" fmla="*/ 191599 h 1140648"/>
                  <a:gd name="connsiteX51" fmla="*/ 678798 w 1304290"/>
                  <a:gd name="connsiteY51" fmla="*/ 121893 h 1140648"/>
                  <a:gd name="connsiteX52" fmla="*/ 681034 w 1304290"/>
                  <a:gd name="connsiteY52" fmla="*/ 114065 h 1140648"/>
                  <a:gd name="connsiteX53" fmla="*/ 677679 w 1304290"/>
                  <a:gd name="connsiteY53" fmla="*/ 119656 h 1140648"/>
                  <a:gd name="connsiteX54" fmla="*/ 635557 w 1304290"/>
                  <a:gd name="connsiteY54" fmla="*/ 155068 h 1140648"/>
                  <a:gd name="connsiteX55" fmla="*/ 594554 w 1304290"/>
                  <a:gd name="connsiteY55" fmla="*/ 233721 h 1140648"/>
                  <a:gd name="connsiteX56" fmla="*/ 569019 w 1304290"/>
                  <a:gd name="connsiteY56" fmla="*/ 168301 h 1140648"/>
                  <a:gd name="connsiteX57" fmla="*/ 530252 w 1304290"/>
                  <a:gd name="connsiteY57" fmla="*/ 95240 h 1140648"/>
                  <a:gd name="connsiteX58" fmla="*/ 508073 w 1304290"/>
                  <a:gd name="connsiteY58" fmla="*/ 171656 h 1140648"/>
                  <a:gd name="connsiteX59" fmla="*/ 430539 w 1304290"/>
                  <a:gd name="connsiteY59" fmla="*/ 50882 h 1140648"/>
                  <a:gd name="connsiteX60" fmla="*/ 363069 w 1304290"/>
                  <a:gd name="connsiteY60" fmla="*/ 0 h 1140648"/>
                  <a:gd name="connsiteX61" fmla="*/ 383012 w 1304290"/>
                  <a:gd name="connsiteY61" fmla="*/ 87412 h 1140648"/>
                  <a:gd name="connsiteX62" fmla="*/ 276775 w 1304290"/>
                  <a:gd name="connsiteY62" fmla="*/ 14351 h 1140648"/>
                  <a:gd name="connsiteX63" fmla="*/ 0 w 1304290"/>
                  <a:gd name="connsiteY63" fmla="*/ 10997 h 1140648"/>
                  <a:gd name="connsiteX64" fmla="*/ 203714 w 1304290"/>
                  <a:gd name="connsiteY64" fmla="*/ 90767 h 1140648"/>
                  <a:gd name="connsiteX65" fmla="*/ 280130 w 1304290"/>
                  <a:gd name="connsiteY65" fmla="*/ 150595 h 1140648"/>
                  <a:gd name="connsiteX66" fmla="*/ 466137 w 1304290"/>
                  <a:gd name="connsiteY66" fmla="*/ 338840 h 1140648"/>
                  <a:gd name="connsiteX67" fmla="*/ 479370 w 1304290"/>
                  <a:gd name="connsiteY67" fmla="*/ 353191 h 1140648"/>
                  <a:gd name="connsiteX68" fmla="*/ 479370 w 1304290"/>
                  <a:gd name="connsiteY68" fmla="*/ 353191 h 1140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304290" h="1140648">
                    <a:moveTo>
                      <a:pt x="479370" y="353564"/>
                    </a:moveTo>
                    <a:cubicBezTo>
                      <a:pt x="438367" y="344617"/>
                      <a:pt x="396245" y="339212"/>
                      <a:pt x="354309" y="346854"/>
                    </a:cubicBezTo>
                    <a:cubicBezTo>
                      <a:pt x="362137" y="357850"/>
                      <a:pt x="391958" y="367915"/>
                      <a:pt x="426252" y="377793"/>
                    </a:cubicBezTo>
                    <a:cubicBezTo>
                      <a:pt x="398481" y="377793"/>
                      <a:pt x="372015" y="378911"/>
                      <a:pt x="352073" y="383385"/>
                    </a:cubicBezTo>
                    <a:cubicBezTo>
                      <a:pt x="347600" y="384503"/>
                      <a:pt x="348718" y="384503"/>
                      <a:pt x="345363" y="385621"/>
                    </a:cubicBezTo>
                    <a:cubicBezTo>
                      <a:pt x="344245" y="391212"/>
                      <a:pt x="365306" y="421033"/>
                      <a:pt x="369779" y="439858"/>
                    </a:cubicBezTo>
                    <a:lnTo>
                      <a:pt x="359901" y="436503"/>
                    </a:lnTo>
                    <a:cubicBezTo>
                      <a:pt x="293549" y="415442"/>
                      <a:pt x="172775" y="421033"/>
                      <a:pt x="125061" y="464274"/>
                    </a:cubicBezTo>
                    <a:cubicBezTo>
                      <a:pt x="117233" y="469865"/>
                      <a:pt x="98409" y="492044"/>
                      <a:pt x="93004" y="500804"/>
                    </a:cubicBezTo>
                    <a:cubicBezTo>
                      <a:pt x="86294" y="510682"/>
                      <a:pt x="85176" y="512919"/>
                      <a:pt x="75298" y="520747"/>
                    </a:cubicBezTo>
                    <a:cubicBezTo>
                      <a:pt x="120775" y="520747"/>
                      <a:pt x="157305" y="506396"/>
                      <a:pt x="208187" y="528575"/>
                    </a:cubicBezTo>
                    <a:lnTo>
                      <a:pt x="199241" y="537521"/>
                    </a:lnTo>
                    <a:cubicBezTo>
                      <a:pt x="158237" y="575170"/>
                      <a:pt x="117233" y="627170"/>
                      <a:pt x="104000" y="681407"/>
                    </a:cubicBezTo>
                    <a:cubicBezTo>
                      <a:pt x="99527" y="699113"/>
                      <a:pt x="90767" y="695758"/>
                      <a:pt x="90767" y="717937"/>
                    </a:cubicBezTo>
                    <a:cubicBezTo>
                      <a:pt x="90767" y="676934"/>
                      <a:pt x="153950" y="663701"/>
                      <a:pt x="181535" y="653636"/>
                    </a:cubicBezTo>
                    <a:cubicBezTo>
                      <a:pt x="137176" y="773292"/>
                      <a:pt x="158237" y="725579"/>
                      <a:pt x="168302" y="832934"/>
                    </a:cubicBezTo>
                    <a:cubicBezTo>
                      <a:pt x="168302" y="834052"/>
                      <a:pt x="167183" y="838525"/>
                      <a:pt x="167183" y="839644"/>
                    </a:cubicBezTo>
                    <a:cubicBezTo>
                      <a:pt x="167183" y="767701"/>
                      <a:pt x="198122" y="728934"/>
                      <a:pt x="239126" y="685694"/>
                    </a:cubicBezTo>
                    <a:cubicBezTo>
                      <a:pt x="323370" y="596045"/>
                      <a:pt x="375370" y="569392"/>
                      <a:pt x="487198" y="535098"/>
                    </a:cubicBezTo>
                    <a:cubicBezTo>
                      <a:pt x="511614" y="732289"/>
                      <a:pt x="498195" y="835171"/>
                      <a:pt x="428489" y="1023415"/>
                    </a:cubicBezTo>
                    <a:cubicBezTo>
                      <a:pt x="502668" y="959114"/>
                      <a:pt x="517019" y="920346"/>
                      <a:pt x="545908" y="828461"/>
                    </a:cubicBezTo>
                    <a:cubicBezTo>
                      <a:pt x="576848" y="869465"/>
                      <a:pt x="565851" y="853995"/>
                      <a:pt x="575729" y="893880"/>
                    </a:cubicBezTo>
                    <a:cubicBezTo>
                      <a:pt x="586726" y="880647"/>
                      <a:pt x="666496" y="655873"/>
                      <a:pt x="662023" y="641335"/>
                    </a:cubicBezTo>
                    <a:cubicBezTo>
                      <a:pt x="780561" y="973465"/>
                      <a:pt x="624375" y="1086411"/>
                      <a:pt x="617665" y="1140648"/>
                    </a:cubicBezTo>
                    <a:cubicBezTo>
                      <a:pt x="740490" y="1072060"/>
                      <a:pt x="762669" y="933580"/>
                      <a:pt x="772733" y="881579"/>
                    </a:cubicBezTo>
                    <a:cubicBezTo>
                      <a:pt x="790439" y="880461"/>
                      <a:pt x="811500" y="902640"/>
                      <a:pt x="820260" y="914755"/>
                    </a:cubicBezTo>
                    <a:cubicBezTo>
                      <a:pt x="820260" y="914755"/>
                      <a:pt x="820260" y="906927"/>
                      <a:pt x="821379" y="904877"/>
                    </a:cubicBezTo>
                    <a:cubicBezTo>
                      <a:pt x="823615" y="866110"/>
                      <a:pt x="820260" y="839457"/>
                      <a:pt x="820260" y="809637"/>
                    </a:cubicBezTo>
                    <a:cubicBezTo>
                      <a:pt x="820260" y="779816"/>
                      <a:pt x="800317" y="668919"/>
                      <a:pt x="800317" y="667987"/>
                    </a:cubicBezTo>
                    <a:cubicBezTo>
                      <a:pt x="826970" y="676934"/>
                      <a:pt x="847845" y="684575"/>
                      <a:pt x="871142" y="702281"/>
                    </a:cubicBezTo>
                    <a:cubicBezTo>
                      <a:pt x="870024" y="653636"/>
                      <a:pt x="815787" y="546095"/>
                      <a:pt x="785966" y="518510"/>
                    </a:cubicBezTo>
                    <a:cubicBezTo>
                      <a:pt x="897795" y="476388"/>
                      <a:pt x="1259932" y="613751"/>
                      <a:pt x="1176806" y="859587"/>
                    </a:cubicBezTo>
                    <a:cubicBezTo>
                      <a:pt x="1244276" y="784289"/>
                      <a:pt x="1212218" y="591571"/>
                      <a:pt x="1156863" y="533980"/>
                    </a:cubicBezTo>
                    <a:cubicBezTo>
                      <a:pt x="1172333" y="533980"/>
                      <a:pt x="1248749" y="533980"/>
                      <a:pt x="1253222" y="529507"/>
                    </a:cubicBezTo>
                    <a:cubicBezTo>
                      <a:pt x="1222283" y="491858"/>
                      <a:pt x="1200104" y="475270"/>
                      <a:pt x="1149222" y="466324"/>
                    </a:cubicBezTo>
                    <a:lnTo>
                      <a:pt x="1151458" y="462969"/>
                    </a:lnTo>
                    <a:cubicBezTo>
                      <a:pt x="1158168" y="461851"/>
                      <a:pt x="1202340" y="435198"/>
                      <a:pt x="1215760" y="428675"/>
                    </a:cubicBezTo>
                    <a:cubicBezTo>
                      <a:pt x="1180347" y="380030"/>
                      <a:pt x="957809" y="393263"/>
                      <a:pt x="928920" y="412087"/>
                    </a:cubicBezTo>
                    <a:cubicBezTo>
                      <a:pt x="963214" y="385435"/>
                      <a:pt x="997508" y="362324"/>
                      <a:pt x="1040748" y="356732"/>
                    </a:cubicBezTo>
                    <a:cubicBezTo>
                      <a:pt x="1005336" y="351141"/>
                      <a:pt x="879157" y="311255"/>
                      <a:pt x="739558" y="378911"/>
                    </a:cubicBezTo>
                    <a:cubicBezTo>
                      <a:pt x="698554" y="399972"/>
                      <a:pt x="675256" y="406682"/>
                      <a:pt x="646554" y="436503"/>
                    </a:cubicBezTo>
                    <a:cubicBezTo>
                      <a:pt x="647672" y="330266"/>
                      <a:pt x="823802" y="244904"/>
                      <a:pt x="914569" y="271556"/>
                    </a:cubicBezTo>
                    <a:cubicBezTo>
                      <a:pt x="886798" y="240617"/>
                      <a:pt x="840389" y="227198"/>
                      <a:pt x="801622" y="244904"/>
                    </a:cubicBezTo>
                    <a:cubicBezTo>
                      <a:pt x="882511" y="159728"/>
                      <a:pt x="1252290" y="232789"/>
                      <a:pt x="1304290" y="313492"/>
                    </a:cubicBezTo>
                    <a:cubicBezTo>
                      <a:pt x="1304290" y="310137"/>
                      <a:pt x="1275588" y="254782"/>
                      <a:pt x="1272233" y="249191"/>
                    </a:cubicBezTo>
                    <a:cubicBezTo>
                      <a:pt x="1224706" y="171656"/>
                      <a:pt x="1112691" y="141836"/>
                      <a:pt x="1026397" y="164947"/>
                    </a:cubicBezTo>
                    <a:cubicBezTo>
                      <a:pt x="1024161" y="143886"/>
                      <a:pt x="1053050" y="101764"/>
                      <a:pt x="1071874" y="89649"/>
                    </a:cubicBezTo>
                    <a:cubicBezTo>
                      <a:pt x="981107" y="89649"/>
                      <a:pt x="891457" y="108473"/>
                      <a:pt x="804977" y="137176"/>
                    </a:cubicBezTo>
                    <a:cubicBezTo>
                      <a:pt x="804977" y="133821"/>
                      <a:pt x="808332" y="109405"/>
                      <a:pt x="810568" y="105119"/>
                    </a:cubicBezTo>
                    <a:cubicBezTo>
                      <a:pt x="810568" y="98409"/>
                      <a:pt x="829393" y="68588"/>
                      <a:pt x="840389" y="69706"/>
                    </a:cubicBezTo>
                    <a:cubicBezTo>
                      <a:pt x="813737" y="76416"/>
                      <a:pt x="683084" y="179298"/>
                      <a:pt x="678798" y="191599"/>
                    </a:cubicBezTo>
                    <a:cubicBezTo>
                      <a:pt x="679916" y="182653"/>
                      <a:pt x="666683" y="161778"/>
                      <a:pt x="678798" y="121893"/>
                    </a:cubicBezTo>
                    <a:lnTo>
                      <a:pt x="681034" y="114065"/>
                    </a:lnTo>
                    <a:cubicBezTo>
                      <a:pt x="678798" y="119656"/>
                      <a:pt x="678798" y="115183"/>
                      <a:pt x="677679" y="119656"/>
                    </a:cubicBezTo>
                    <a:cubicBezTo>
                      <a:pt x="672088" y="120775"/>
                      <a:pt x="641149" y="148359"/>
                      <a:pt x="635557" y="155068"/>
                    </a:cubicBezTo>
                    <a:cubicBezTo>
                      <a:pt x="617851" y="180603"/>
                      <a:pt x="604618" y="205950"/>
                      <a:pt x="594554" y="233721"/>
                    </a:cubicBezTo>
                    <a:cubicBezTo>
                      <a:pt x="592317" y="213778"/>
                      <a:pt x="588962" y="201664"/>
                      <a:pt x="569019" y="168301"/>
                    </a:cubicBezTo>
                    <a:cubicBezTo>
                      <a:pt x="551313" y="140531"/>
                      <a:pt x="570138" y="138481"/>
                      <a:pt x="530252" y="95240"/>
                    </a:cubicBezTo>
                    <a:cubicBezTo>
                      <a:pt x="531371" y="117420"/>
                      <a:pt x="510310" y="160660"/>
                      <a:pt x="508073" y="171656"/>
                    </a:cubicBezTo>
                    <a:cubicBezTo>
                      <a:pt x="509191" y="148359"/>
                      <a:pt x="431657" y="54237"/>
                      <a:pt x="430539" y="50882"/>
                    </a:cubicBezTo>
                    <a:cubicBezTo>
                      <a:pt x="403886" y="34294"/>
                      <a:pt x="388417" y="8760"/>
                      <a:pt x="363069" y="0"/>
                    </a:cubicBezTo>
                    <a:cubicBezTo>
                      <a:pt x="375184" y="41004"/>
                      <a:pt x="383012" y="34294"/>
                      <a:pt x="383012" y="87412"/>
                    </a:cubicBezTo>
                    <a:cubicBezTo>
                      <a:pt x="385248" y="78466"/>
                      <a:pt x="320947" y="18824"/>
                      <a:pt x="276775" y="14351"/>
                    </a:cubicBezTo>
                    <a:cubicBezTo>
                      <a:pt x="183771" y="4473"/>
                      <a:pt x="78653" y="16588"/>
                      <a:pt x="0" y="10997"/>
                    </a:cubicBezTo>
                    <a:cubicBezTo>
                      <a:pt x="70825" y="40817"/>
                      <a:pt x="118538" y="41936"/>
                      <a:pt x="203714" y="90767"/>
                    </a:cubicBezTo>
                    <a:cubicBezTo>
                      <a:pt x="205950" y="96359"/>
                      <a:pt x="268015" y="136244"/>
                      <a:pt x="280130" y="150595"/>
                    </a:cubicBezTo>
                    <a:cubicBezTo>
                      <a:pt x="328775" y="204832"/>
                      <a:pt x="409664" y="279012"/>
                      <a:pt x="466137" y="338840"/>
                    </a:cubicBezTo>
                    <a:cubicBezTo>
                      <a:pt x="467256" y="339958"/>
                      <a:pt x="479370" y="353191"/>
                      <a:pt x="479370" y="353191"/>
                    </a:cubicBezTo>
                    <a:lnTo>
                      <a:pt x="479370" y="353191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E9B6DAE-48B4-9DAF-2812-FDCEE9B3D655}"/>
                  </a:ext>
                </a:extLst>
              </p:cNvPr>
              <p:cNvSpPr/>
              <p:nvPr/>
            </p:nvSpPr>
            <p:spPr>
              <a:xfrm>
                <a:off x="2356266" y="1062934"/>
                <a:ext cx="230808" cy="1251181"/>
              </a:xfrm>
              <a:custGeom>
                <a:avLst/>
                <a:gdLst>
                  <a:gd name="connsiteX0" fmla="*/ 6008 w 383428"/>
                  <a:gd name="connsiteY0" fmla="*/ 2039747 h 2078514"/>
                  <a:gd name="connsiteX1" fmla="*/ 166482 w 383428"/>
                  <a:gd name="connsiteY1" fmla="*/ 2078514 h 2078514"/>
                  <a:gd name="connsiteX2" fmla="*/ 383428 w 383428"/>
                  <a:gd name="connsiteY2" fmla="*/ 22179 h 2078514"/>
                  <a:gd name="connsiteX3" fmla="*/ 344661 w 383428"/>
                  <a:gd name="connsiteY3" fmla="*/ 0 h 2078514"/>
                  <a:gd name="connsiteX4" fmla="*/ 5822 w 383428"/>
                  <a:gd name="connsiteY4" fmla="*/ 2039561 h 2078514"/>
                  <a:gd name="connsiteX5" fmla="*/ 5822 w 383428"/>
                  <a:gd name="connsiteY5" fmla="*/ 2039561 h 207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3428" h="2078514">
                    <a:moveTo>
                      <a:pt x="6008" y="2039747"/>
                    </a:moveTo>
                    <a:lnTo>
                      <a:pt x="166482" y="2078514"/>
                    </a:lnTo>
                    <a:cubicBezTo>
                      <a:pt x="125478" y="1737438"/>
                      <a:pt x="204130" y="306782"/>
                      <a:pt x="383428" y="22179"/>
                    </a:cubicBezTo>
                    <a:lnTo>
                      <a:pt x="344661" y="0"/>
                    </a:lnTo>
                    <a:cubicBezTo>
                      <a:pt x="126596" y="239126"/>
                      <a:pt x="-32945" y="1852435"/>
                      <a:pt x="5822" y="2039561"/>
                    </a:cubicBezTo>
                    <a:lnTo>
                      <a:pt x="5822" y="2039561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A077AB7-F197-EAAF-E076-E502951EB3E1}"/>
                  </a:ext>
                </a:extLst>
              </p:cNvPr>
              <p:cNvSpPr/>
              <p:nvPr/>
            </p:nvSpPr>
            <p:spPr>
              <a:xfrm>
                <a:off x="2078502" y="727364"/>
                <a:ext cx="963535" cy="739803"/>
              </a:xfrm>
              <a:custGeom>
                <a:avLst/>
                <a:gdLst>
                  <a:gd name="connsiteX0" fmla="*/ 645622 w 1600665"/>
                  <a:gd name="connsiteY0" fmla="*/ 435757 h 1228992"/>
                  <a:gd name="connsiteX1" fmla="*/ 500618 w 1600665"/>
                  <a:gd name="connsiteY1" fmla="*/ 462410 h 1228992"/>
                  <a:gd name="connsiteX2" fmla="*/ 591385 w 1600665"/>
                  <a:gd name="connsiteY2" fmla="*/ 475643 h 1228992"/>
                  <a:gd name="connsiteX3" fmla="*/ 508259 w 1600665"/>
                  <a:gd name="connsiteY3" fmla="*/ 502295 h 1228992"/>
                  <a:gd name="connsiteX4" fmla="*/ 501550 w 1600665"/>
                  <a:gd name="connsiteY4" fmla="*/ 505650 h 1228992"/>
                  <a:gd name="connsiteX5" fmla="*/ 544790 w 1600665"/>
                  <a:gd name="connsiteY5" fmla="*/ 555414 h 1228992"/>
                  <a:gd name="connsiteX6" fmla="*/ 532675 w 1600665"/>
                  <a:gd name="connsiteY6" fmla="*/ 555414 h 1228992"/>
                  <a:gd name="connsiteX7" fmla="*/ 272488 w 1600665"/>
                  <a:gd name="connsiteY7" fmla="*/ 647299 h 1228992"/>
                  <a:gd name="connsiteX8" fmla="*/ 246954 w 1600665"/>
                  <a:gd name="connsiteY8" fmla="*/ 693894 h 1228992"/>
                  <a:gd name="connsiteX9" fmla="*/ 233721 w 1600665"/>
                  <a:gd name="connsiteY9" fmla="*/ 719428 h 1228992"/>
                  <a:gd name="connsiteX10" fmla="*/ 386553 w 1600665"/>
                  <a:gd name="connsiteY10" fmla="*/ 692776 h 1228992"/>
                  <a:gd name="connsiteX11" fmla="*/ 378725 w 1600665"/>
                  <a:gd name="connsiteY11" fmla="*/ 703772 h 1228992"/>
                  <a:gd name="connsiteX12" fmla="*/ 311255 w 1600665"/>
                  <a:gd name="connsiteY12" fmla="*/ 882138 h 1228992"/>
                  <a:gd name="connsiteX13" fmla="*/ 307900 w 1600665"/>
                  <a:gd name="connsiteY13" fmla="*/ 924260 h 1228992"/>
                  <a:gd name="connsiteX14" fmla="*/ 392144 w 1600665"/>
                  <a:gd name="connsiteY14" fmla="*/ 832375 h 1228992"/>
                  <a:gd name="connsiteX15" fmla="*/ 428675 w 1600665"/>
                  <a:gd name="connsiteY15" fmla="*/ 1025092 h 1228992"/>
                  <a:gd name="connsiteX16" fmla="*/ 429793 w 1600665"/>
                  <a:gd name="connsiteY16" fmla="*/ 1031802 h 1228992"/>
                  <a:gd name="connsiteX17" fmla="*/ 466324 w 1600665"/>
                  <a:gd name="connsiteY17" fmla="*/ 850267 h 1228992"/>
                  <a:gd name="connsiteX18" fmla="*/ 705450 w 1600665"/>
                  <a:gd name="connsiteY18" fmla="*/ 625493 h 1228992"/>
                  <a:gd name="connsiteX19" fmla="*/ 779629 w 1600665"/>
                  <a:gd name="connsiteY19" fmla="*/ 1155931 h 1228992"/>
                  <a:gd name="connsiteX20" fmla="*/ 857164 w 1600665"/>
                  <a:gd name="connsiteY20" fmla="*/ 919042 h 1228992"/>
                  <a:gd name="connsiteX21" fmla="*/ 909164 w 1600665"/>
                  <a:gd name="connsiteY21" fmla="*/ 981106 h 1228992"/>
                  <a:gd name="connsiteX22" fmla="*/ 935816 w 1600665"/>
                  <a:gd name="connsiteY22" fmla="*/ 690912 h 1228992"/>
                  <a:gd name="connsiteX23" fmla="*/ 1028820 w 1600665"/>
                  <a:gd name="connsiteY23" fmla="*/ 1228992 h 1228992"/>
                  <a:gd name="connsiteX24" fmla="*/ 1130770 w 1600665"/>
                  <a:gd name="connsiteY24" fmla="*/ 914569 h 1228992"/>
                  <a:gd name="connsiteX25" fmla="*/ 1195071 w 1600665"/>
                  <a:gd name="connsiteY25" fmla="*/ 936748 h 1228992"/>
                  <a:gd name="connsiteX26" fmla="*/ 1193953 w 1600665"/>
                  <a:gd name="connsiteY26" fmla="*/ 925752 h 1228992"/>
                  <a:gd name="connsiteX27" fmla="*/ 1164132 w 1600665"/>
                  <a:gd name="connsiteY27" fmla="*/ 826038 h 1228992"/>
                  <a:gd name="connsiteX28" fmla="*/ 1100949 w 1600665"/>
                  <a:gd name="connsiteY28" fmla="*/ 682152 h 1228992"/>
                  <a:gd name="connsiteX29" fmla="*/ 1190598 w 1600665"/>
                  <a:gd name="connsiteY29" fmla="*/ 699858 h 1228992"/>
                  <a:gd name="connsiteX30" fmla="*/ 1041121 w 1600665"/>
                  <a:gd name="connsiteY30" fmla="*/ 528202 h 1228992"/>
                  <a:gd name="connsiteX31" fmla="*/ 1583675 w 1600665"/>
                  <a:gd name="connsiteY31" fmla="*/ 783916 h 1228992"/>
                  <a:gd name="connsiteX32" fmla="*/ 1467373 w 1600665"/>
                  <a:gd name="connsiteY32" fmla="*/ 445076 h 1228992"/>
                  <a:gd name="connsiteX33" fmla="*/ 1576965 w 1600665"/>
                  <a:gd name="connsiteY33" fmla="*/ 415256 h 1228992"/>
                  <a:gd name="connsiteX34" fmla="*/ 1439602 w 1600665"/>
                  <a:gd name="connsiteY34" fmla="*/ 377607 h 1228992"/>
                  <a:gd name="connsiteX35" fmla="*/ 1440721 w 1600665"/>
                  <a:gd name="connsiteY35" fmla="*/ 373134 h 1228992"/>
                  <a:gd name="connsiteX36" fmla="*/ 1503904 w 1600665"/>
                  <a:gd name="connsiteY36" fmla="*/ 318897 h 1228992"/>
                  <a:gd name="connsiteX37" fmla="*/ 1172892 w 1600665"/>
                  <a:gd name="connsiteY37" fmla="*/ 378725 h 1228992"/>
                  <a:gd name="connsiteX38" fmla="*/ 1285839 w 1600665"/>
                  <a:gd name="connsiteY38" fmla="*/ 290194 h 1228992"/>
                  <a:gd name="connsiteX39" fmla="*/ 948117 w 1600665"/>
                  <a:gd name="connsiteY39" fmla="*/ 394195 h 1228992"/>
                  <a:gd name="connsiteX40" fmla="*/ 858468 w 1600665"/>
                  <a:gd name="connsiteY40" fmla="*/ 478439 h 1228992"/>
                  <a:gd name="connsiteX41" fmla="*/ 1116419 w 1600665"/>
                  <a:gd name="connsiteY41" fmla="*/ 233721 h 1228992"/>
                  <a:gd name="connsiteX42" fmla="*/ 980175 w 1600665"/>
                  <a:gd name="connsiteY42" fmla="*/ 235958 h 1228992"/>
                  <a:gd name="connsiteX43" fmla="*/ 1572492 w 1600665"/>
                  <a:gd name="connsiteY43" fmla="*/ 175011 h 1228992"/>
                  <a:gd name="connsiteX44" fmla="*/ 1517137 w 1600665"/>
                  <a:gd name="connsiteY44" fmla="*/ 115183 h 1228992"/>
                  <a:gd name="connsiteX45" fmla="*/ 1212591 w 1600665"/>
                  <a:gd name="connsiteY45" fmla="*/ 91886 h 1228992"/>
                  <a:gd name="connsiteX46" fmla="*/ 1243530 w 1600665"/>
                  <a:gd name="connsiteY46" fmla="*/ 0 h 1228992"/>
                  <a:gd name="connsiteX47" fmla="*/ 953336 w 1600665"/>
                  <a:gd name="connsiteY47" fmla="*/ 121893 h 1228992"/>
                  <a:gd name="connsiteX48" fmla="*/ 949981 w 1600665"/>
                  <a:gd name="connsiteY48" fmla="*/ 86481 h 1228992"/>
                  <a:gd name="connsiteX49" fmla="*/ 973279 w 1600665"/>
                  <a:gd name="connsiteY49" fmla="*/ 41004 h 1228992"/>
                  <a:gd name="connsiteX50" fmla="*/ 824920 w 1600665"/>
                  <a:gd name="connsiteY50" fmla="*/ 212660 h 1228992"/>
                  <a:gd name="connsiteX51" fmla="*/ 804977 w 1600665"/>
                  <a:gd name="connsiteY51" fmla="*/ 138481 h 1228992"/>
                  <a:gd name="connsiteX52" fmla="*/ 804977 w 1600665"/>
                  <a:gd name="connsiteY52" fmla="*/ 130653 h 1228992"/>
                  <a:gd name="connsiteX53" fmla="*/ 802741 w 1600665"/>
                  <a:gd name="connsiteY53" fmla="*/ 136244 h 1228992"/>
                  <a:gd name="connsiteX54" fmla="*/ 765092 w 1600665"/>
                  <a:gd name="connsiteY54" fmla="*/ 186008 h 1228992"/>
                  <a:gd name="connsiteX55" fmla="*/ 740676 w 1600665"/>
                  <a:gd name="connsiteY55" fmla="*/ 279011 h 1228992"/>
                  <a:gd name="connsiteX56" fmla="*/ 693149 w 1600665"/>
                  <a:gd name="connsiteY56" fmla="*/ 218065 h 1228992"/>
                  <a:gd name="connsiteX57" fmla="*/ 627729 w 1600665"/>
                  <a:gd name="connsiteY57" fmla="*/ 150595 h 1228992"/>
                  <a:gd name="connsiteX58" fmla="*/ 625493 w 1600665"/>
                  <a:gd name="connsiteY58" fmla="*/ 236889 h 1228992"/>
                  <a:gd name="connsiteX59" fmla="*/ 502668 w 1600665"/>
                  <a:gd name="connsiteY59" fmla="*/ 130653 h 1228992"/>
                  <a:gd name="connsiteX60" fmla="*/ 410782 w 1600665"/>
                  <a:gd name="connsiteY60" fmla="*/ 95240 h 1228992"/>
                  <a:gd name="connsiteX61" fmla="*/ 458309 w 1600665"/>
                  <a:gd name="connsiteY61" fmla="*/ 181535 h 1228992"/>
                  <a:gd name="connsiteX62" fmla="*/ 315542 w 1600665"/>
                  <a:gd name="connsiteY62" fmla="*/ 132889 h 1228992"/>
                  <a:gd name="connsiteX63" fmla="*/ 0 w 1600665"/>
                  <a:gd name="connsiteY63" fmla="*/ 203714 h 1228992"/>
                  <a:gd name="connsiteX64" fmla="*/ 255714 w 1600665"/>
                  <a:gd name="connsiteY64" fmla="*/ 232416 h 1228992"/>
                  <a:gd name="connsiteX65" fmla="*/ 358782 w 1600665"/>
                  <a:gd name="connsiteY65" fmla="*/ 275657 h 1228992"/>
                  <a:gd name="connsiteX66" fmla="*/ 624561 w 1600665"/>
                  <a:gd name="connsiteY66" fmla="*/ 424015 h 1228992"/>
                  <a:gd name="connsiteX67" fmla="*/ 645622 w 1600665"/>
                  <a:gd name="connsiteY67" fmla="*/ 436130 h 1228992"/>
                  <a:gd name="connsiteX68" fmla="*/ 645622 w 1600665"/>
                  <a:gd name="connsiteY68" fmla="*/ 436130 h 122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600665" h="1228992">
                    <a:moveTo>
                      <a:pt x="645622" y="435757"/>
                    </a:moveTo>
                    <a:cubicBezTo>
                      <a:pt x="594740" y="437994"/>
                      <a:pt x="545908" y="442467"/>
                      <a:pt x="500618" y="462410"/>
                    </a:cubicBezTo>
                    <a:cubicBezTo>
                      <a:pt x="512733" y="472288"/>
                      <a:pt x="549263" y="473406"/>
                      <a:pt x="591385" y="475643"/>
                    </a:cubicBezTo>
                    <a:cubicBezTo>
                      <a:pt x="559328" y="482352"/>
                      <a:pt x="529320" y="491112"/>
                      <a:pt x="508259" y="502295"/>
                    </a:cubicBezTo>
                    <a:cubicBezTo>
                      <a:pt x="503786" y="504532"/>
                      <a:pt x="504905" y="503414"/>
                      <a:pt x="501550" y="505650"/>
                    </a:cubicBezTo>
                    <a:cubicBezTo>
                      <a:pt x="501550" y="512360"/>
                      <a:pt x="533607" y="537707"/>
                      <a:pt x="544790" y="555414"/>
                    </a:cubicBezTo>
                    <a:lnTo>
                      <a:pt x="532675" y="555414"/>
                    </a:lnTo>
                    <a:cubicBezTo>
                      <a:pt x="450668" y="550941"/>
                      <a:pt x="314610" y="589708"/>
                      <a:pt x="272488" y="647299"/>
                    </a:cubicBezTo>
                    <a:cubicBezTo>
                      <a:pt x="266897" y="655127"/>
                      <a:pt x="250309" y="682711"/>
                      <a:pt x="246954" y="693894"/>
                    </a:cubicBezTo>
                    <a:cubicBezTo>
                      <a:pt x="242481" y="706009"/>
                      <a:pt x="241363" y="709364"/>
                      <a:pt x="233721" y="719428"/>
                    </a:cubicBezTo>
                    <a:cubicBezTo>
                      <a:pt x="284603" y="708432"/>
                      <a:pt x="321133" y="682898"/>
                      <a:pt x="386553" y="692776"/>
                    </a:cubicBezTo>
                    <a:lnTo>
                      <a:pt x="378725" y="703772"/>
                    </a:lnTo>
                    <a:cubicBezTo>
                      <a:pt x="343313" y="754654"/>
                      <a:pt x="311255" y="821192"/>
                      <a:pt x="311255" y="882138"/>
                    </a:cubicBezTo>
                    <a:cubicBezTo>
                      <a:pt x="311255" y="902081"/>
                      <a:pt x="301377" y="900963"/>
                      <a:pt x="307900" y="924260"/>
                    </a:cubicBezTo>
                    <a:cubicBezTo>
                      <a:pt x="295786" y="879902"/>
                      <a:pt x="363255" y="848963"/>
                      <a:pt x="392144" y="832375"/>
                    </a:cubicBezTo>
                    <a:cubicBezTo>
                      <a:pt x="376675" y="969737"/>
                      <a:pt x="385435" y="913264"/>
                      <a:pt x="428675" y="1025092"/>
                    </a:cubicBezTo>
                    <a:cubicBezTo>
                      <a:pt x="428675" y="1025092"/>
                      <a:pt x="429793" y="1030684"/>
                      <a:pt x="429793" y="1031802"/>
                    </a:cubicBezTo>
                    <a:cubicBezTo>
                      <a:pt x="408732" y="956504"/>
                      <a:pt x="432030" y="906741"/>
                      <a:pt x="466324" y="850267"/>
                    </a:cubicBezTo>
                    <a:cubicBezTo>
                      <a:pt x="537148" y="733966"/>
                      <a:pt x="588217" y="691844"/>
                      <a:pt x="705450" y="625493"/>
                    </a:cubicBezTo>
                    <a:cubicBezTo>
                      <a:pt x="790626" y="826970"/>
                      <a:pt x="805163" y="938798"/>
                      <a:pt x="779629" y="1155931"/>
                    </a:cubicBezTo>
                    <a:cubicBezTo>
                      <a:pt x="845049" y="1068519"/>
                      <a:pt x="850454" y="1023042"/>
                      <a:pt x="857164" y="919042"/>
                    </a:cubicBezTo>
                    <a:cubicBezTo>
                      <a:pt x="903759" y="954454"/>
                      <a:pt x="886984" y="940103"/>
                      <a:pt x="909164" y="981106"/>
                    </a:cubicBezTo>
                    <a:cubicBezTo>
                      <a:pt x="918110" y="963400"/>
                      <a:pt x="944576" y="704332"/>
                      <a:pt x="935816" y="690912"/>
                    </a:cubicBezTo>
                    <a:cubicBezTo>
                      <a:pt x="1166182" y="1008691"/>
                      <a:pt x="1020992" y="1169351"/>
                      <a:pt x="1028820" y="1228992"/>
                    </a:cubicBezTo>
                    <a:cubicBezTo>
                      <a:pt x="1149595" y="1123874"/>
                      <a:pt x="1133939" y="973279"/>
                      <a:pt x="1130770" y="914569"/>
                    </a:cubicBezTo>
                    <a:cubicBezTo>
                      <a:pt x="1150713" y="907859"/>
                      <a:pt x="1180534" y="925565"/>
                      <a:pt x="1195071" y="936748"/>
                    </a:cubicBezTo>
                    <a:cubicBezTo>
                      <a:pt x="1195071" y="936748"/>
                      <a:pt x="1191716" y="928920"/>
                      <a:pt x="1193953" y="925752"/>
                    </a:cubicBezTo>
                    <a:cubicBezTo>
                      <a:pt x="1184075" y="884748"/>
                      <a:pt x="1172892" y="857164"/>
                      <a:pt x="1164132" y="826038"/>
                    </a:cubicBezTo>
                    <a:cubicBezTo>
                      <a:pt x="1155186" y="793981"/>
                      <a:pt x="1100949" y="683271"/>
                      <a:pt x="1100949" y="682152"/>
                    </a:cubicBezTo>
                    <a:cubicBezTo>
                      <a:pt x="1133007" y="684389"/>
                      <a:pt x="1159659" y="686625"/>
                      <a:pt x="1190598" y="699858"/>
                    </a:cubicBezTo>
                    <a:cubicBezTo>
                      <a:pt x="1176247" y="647858"/>
                      <a:pt x="1083243" y="549263"/>
                      <a:pt x="1041121" y="528202"/>
                    </a:cubicBezTo>
                    <a:cubicBezTo>
                      <a:pt x="1156304" y="455141"/>
                      <a:pt x="1608090" y="501550"/>
                      <a:pt x="1583675" y="783916"/>
                    </a:cubicBezTo>
                    <a:cubicBezTo>
                      <a:pt x="1639030" y="685321"/>
                      <a:pt x="1548262" y="491672"/>
                      <a:pt x="1467373" y="445076"/>
                    </a:cubicBezTo>
                    <a:cubicBezTo>
                      <a:pt x="1486197" y="440603"/>
                      <a:pt x="1572492" y="420661"/>
                      <a:pt x="1576965" y="415256"/>
                    </a:cubicBezTo>
                    <a:cubicBezTo>
                      <a:pt x="1530370" y="383198"/>
                      <a:pt x="1499431" y="372015"/>
                      <a:pt x="1439602" y="377607"/>
                    </a:cubicBezTo>
                    <a:lnTo>
                      <a:pt x="1440721" y="373134"/>
                    </a:lnTo>
                    <a:cubicBezTo>
                      <a:pt x="1448549" y="369779"/>
                      <a:pt x="1490484" y="328775"/>
                      <a:pt x="1503904" y="318897"/>
                    </a:cubicBezTo>
                    <a:cubicBezTo>
                      <a:pt x="1449667" y="277893"/>
                      <a:pt x="1200476" y="350954"/>
                      <a:pt x="1172892" y="378725"/>
                    </a:cubicBezTo>
                    <a:cubicBezTo>
                      <a:pt x="1204949" y="341076"/>
                      <a:pt x="1237193" y="307900"/>
                      <a:pt x="1285839" y="290194"/>
                    </a:cubicBezTo>
                    <a:cubicBezTo>
                      <a:pt x="1242598" y="293549"/>
                      <a:pt x="1086598" y="284603"/>
                      <a:pt x="948117" y="394195"/>
                    </a:cubicBezTo>
                    <a:cubicBezTo>
                      <a:pt x="907114" y="426252"/>
                      <a:pt x="883816" y="440790"/>
                      <a:pt x="858468" y="478439"/>
                    </a:cubicBezTo>
                    <a:cubicBezTo>
                      <a:pt x="829766" y="366610"/>
                      <a:pt x="1005709" y="230366"/>
                      <a:pt x="1116419" y="233721"/>
                    </a:cubicBezTo>
                    <a:cubicBezTo>
                      <a:pt x="1075415" y="208187"/>
                      <a:pt x="1020060" y="207069"/>
                      <a:pt x="980175" y="235958"/>
                    </a:cubicBezTo>
                    <a:cubicBezTo>
                      <a:pt x="1047644" y="124129"/>
                      <a:pt x="1489552" y="103068"/>
                      <a:pt x="1572492" y="175011"/>
                    </a:cubicBezTo>
                    <a:cubicBezTo>
                      <a:pt x="1571373" y="170538"/>
                      <a:pt x="1522728" y="119656"/>
                      <a:pt x="1517137" y="115183"/>
                    </a:cubicBezTo>
                    <a:cubicBezTo>
                      <a:pt x="1440721" y="46595"/>
                      <a:pt x="1304477" y="43240"/>
                      <a:pt x="1212591" y="91886"/>
                    </a:cubicBezTo>
                    <a:cubicBezTo>
                      <a:pt x="1204763" y="69706"/>
                      <a:pt x="1225824" y="17706"/>
                      <a:pt x="1243530" y="0"/>
                    </a:cubicBezTo>
                    <a:cubicBezTo>
                      <a:pt x="1140462" y="24416"/>
                      <a:pt x="1042053" y="68588"/>
                      <a:pt x="953336" y="121893"/>
                    </a:cubicBezTo>
                    <a:cubicBezTo>
                      <a:pt x="952218" y="118538"/>
                      <a:pt x="948863" y="92072"/>
                      <a:pt x="949981" y="86481"/>
                    </a:cubicBezTo>
                    <a:cubicBezTo>
                      <a:pt x="948863" y="79771"/>
                      <a:pt x="959859" y="43240"/>
                      <a:pt x="973279" y="41004"/>
                    </a:cubicBezTo>
                    <a:cubicBezTo>
                      <a:pt x="945508" y="55355"/>
                      <a:pt x="826038" y="198309"/>
                      <a:pt x="824920" y="212660"/>
                    </a:cubicBezTo>
                    <a:cubicBezTo>
                      <a:pt x="823802" y="203714"/>
                      <a:pt x="801622" y="183957"/>
                      <a:pt x="804977" y="138481"/>
                    </a:cubicBezTo>
                    <a:lnTo>
                      <a:pt x="804977" y="130653"/>
                    </a:lnTo>
                    <a:cubicBezTo>
                      <a:pt x="803859" y="137362"/>
                      <a:pt x="802741" y="131771"/>
                      <a:pt x="802741" y="136244"/>
                    </a:cubicBezTo>
                    <a:cubicBezTo>
                      <a:pt x="796031" y="139599"/>
                      <a:pt x="768447" y="177248"/>
                      <a:pt x="765092" y="186008"/>
                    </a:cubicBezTo>
                    <a:cubicBezTo>
                      <a:pt x="752977" y="216947"/>
                      <a:pt x="744031" y="248072"/>
                      <a:pt x="740676" y="279011"/>
                    </a:cubicBezTo>
                    <a:cubicBezTo>
                      <a:pt x="732848" y="259069"/>
                      <a:pt x="726324" y="246954"/>
                      <a:pt x="693149" y="218065"/>
                    </a:cubicBezTo>
                    <a:cubicBezTo>
                      <a:pt x="664446" y="193649"/>
                      <a:pt x="686439" y="184889"/>
                      <a:pt x="627729" y="150595"/>
                    </a:cubicBezTo>
                    <a:cubicBezTo>
                      <a:pt x="635557" y="173893"/>
                      <a:pt x="624375" y="224775"/>
                      <a:pt x="625493" y="236889"/>
                    </a:cubicBezTo>
                    <a:cubicBezTo>
                      <a:pt x="619901" y="212474"/>
                      <a:pt x="503600" y="133821"/>
                      <a:pt x="502668" y="130653"/>
                    </a:cubicBezTo>
                    <a:cubicBezTo>
                      <a:pt x="466137" y="119656"/>
                      <a:pt x="441722" y="97477"/>
                      <a:pt x="410782" y="95240"/>
                    </a:cubicBezTo>
                    <a:cubicBezTo>
                      <a:pt x="436317" y="135126"/>
                      <a:pt x="442840" y="125061"/>
                      <a:pt x="458309" y="181535"/>
                    </a:cubicBezTo>
                    <a:cubicBezTo>
                      <a:pt x="457191" y="171656"/>
                      <a:pt x="367542" y="126180"/>
                      <a:pt x="315542" y="132889"/>
                    </a:cubicBezTo>
                    <a:cubicBezTo>
                      <a:pt x="208187" y="147241"/>
                      <a:pt x="90767" y="189362"/>
                      <a:pt x="0" y="203714"/>
                    </a:cubicBezTo>
                    <a:cubicBezTo>
                      <a:pt x="89649" y="216947"/>
                      <a:pt x="143886" y="204832"/>
                      <a:pt x="255714" y="232416"/>
                    </a:cubicBezTo>
                    <a:cubicBezTo>
                      <a:pt x="259069" y="238008"/>
                      <a:pt x="340890" y="264474"/>
                      <a:pt x="358782" y="275657"/>
                    </a:cubicBezTo>
                    <a:cubicBezTo>
                      <a:pt x="430725" y="320015"/>
                      <a:pt x="543672" y="377607"/>
                      <a:pt x="624561" y="424015"/>
                    </a:cubicBezTo>
                    <a:cubicBezTo>
                      <a:pt x="626797" y="425134"/>
                      <a:pt x="644504" y="436130"/>
                      <a:pt x="645622" y="436130"/>
                    </a:cubicBezTo>
                    <a:lnTo>
                      <a:pt x="645622" y="436130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45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9E15220-3611-49C4-8182-976E1BCC4B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1956373"/>
              </p:ext>
            </p:extLst>
          </p:nvPr>
        </p:nvGraphicFramePr>
        <p:xfrm>
          <a:off x="8179325" y="2484538"/>
          <a:ext cx="3775541" cy="2731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422EAAA-34C3-4DE9-88C1-F0FD4AC4AE1C}"/>
              </a:ext>
            </a:extLst>
          </p:cNvPr>
          <p:cNvGrpSpPr/>
          <p:nvPr/>
        </p:nvGrpSpPr>
        <p:grpSpPr>
          <a:xfrm>
            <a:off x="5746692" y="4091958"/>
            <a:ext cx="2114027" cy="1590859"/>
            <a:chOff x="8265215" y="4308092"/>
            <a:chExt cx="2114027" cy="159085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913FD51-931F-42E4-BD0F-B5DA2A006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215" y="4308092"/>
              <a:ext cx="2114027" cy="1590859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71FAFD-7D98-435F-9C5B-13158E49882A}"/>
                </a:ext>
              </a:extLst>
            </p:cNvPr>
            <p:cNvSpPr txBox="1"/>
            <p:nvPr/>
          </p:nvSpPr>
          <p:spPr>
            <a:xfrm>
              <a:off x="8265215" y="5375731"/>
              <a:ext cx="1087332" cy="52322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/>
                <a:t>Building typology B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EDC06E2-F987-476E-B7B7-E55FDE08EB17}"/>
              </a:ext>
            </a:extLst>
          </p:cNvPr>
          <p:cNvGrpSpPr/>
          <p:nvPr/>
        </p:nvGrpSpPr>
        <p:grpSpPr>
          <a:xfrm>
            <a:off x="5739441" y="2479156"/>
            <a:ext cx="2121278" cy="1433100"/>
            <a:chOff x="9101172" y="750777"/>
            <a:chExt cx="2121278" cy="1433100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1587243E-6DFB-43F1-BAE6-DA78EE025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1172" y="756159"/>
              <a:ext cx="2121278" cy="1427718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ACE3D45-347A-46C1-BD2D-7D2C1ACCE166}"/>
                </a:ext>
              </a:extLst>
            </p:cNvPr>
            <p:cNvSpPr txBox="1"/>
            <p:nvPr/>
          </p:nvSpPr>
          <p:spPr>
            <a:xfrm>
              <a:off x="10096964" y="750777"/>
              <a:ext cx="1120593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Building typology 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86B32E-F744-401F-904D-E96BAFFC7BCA}"/>
              </a:ext>
            </a:extLst>
          </p:cNvPr>
          <p:cNvSpPr txBox="1"/>
          <p:nvPr/>
        </p:nvSpPr>
        <p:spPr>
          <a:xfrm>
            <a:off x="621776" y="23302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Vulnerability</a:t>
            </a:r>
            <a:endParaRPr lang="en-AU" sz="2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672;p18">
            <a:extLst>
              <a:ext uri="{FF2B5EF4-FFF2-40B4-BE49-F238E27FC236}">
                <a16:creationId xmlns:a16="http://schemas.microsoft.com/office/drawing/2014/main" id="{922C3C5E-7A1A-49E7-9600-3DF77FE4931C}"/>
              </a:ext>
            </a:extLst>
          </p:cNvPr>
          <p:cNvSpPr txBox="1"/>
          <p:nvPr/>
        </p:nvSpPr>
        <p:spPr>
          <a:xfrm>
            <a:off x="5594183" y="1837830"/>
            <a:ext cx="61751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n-AU" sz="2000" dirty="0">
                <a:latin typeface="+mj-lt"/>
                <a:ea typeface="+mn-lt"/>
                <a:cs typeface="Times New Roman" panose="02020603050405020304" pitchFamily="18" charset="0"/>
              </a:rPr>
              <a:t>Physical Vulnerability </a:t>
            </a:r>
          </a:p>
        </p:txBody>
      </p:sp>
      <p:sp>
        <p:nvSpPr>
          <p:cNvPr id="13" name="Google Shape;672;p18">
            <a:extLst>
              <a:ext uri="{FF2B5EF4-FFF2-40B4-BE49-F238E27FC236}">
                <a16:creationId xmlns:a16="http://schemas.microsoft.com/office/drawing/2014/main" id="{6AE344BF-86E3-4B88-AE09-CC974BE4505F}"/>
              </a:ext>
            </a:extLst>
          </p:cNvPr>
          <p:cNvSpPr txBox="1"/>
          <p:nvPr/>
        </p:nvSpPr>
        <p:spPr>
          <a:xfrm>
            <a:off x="542635" y="1837830"/>
            <a:ext cx="61751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n-AU" sz="2000" dirty="0">
                <a:latin typeface="+mj-lt"/>
                <a:ea typeface="+mn-lt"/>
                <a:cs typeface="Times New Roman" panose="02020603050405020304" pitchFamily="18" charset="0"/>
              </a:rPr>
              <a:t>Social Vulnerability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D2BB27-E523-493C-ABA2-93DEA962F5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30" y="2483555"/>
            <a:ext cx="4695075" cy="331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2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19F5EE-DFAD-4F02-832B-B6276DF7EA69}"/>
              </a:ext>
            </a:extLst>
          </p:cNvPr>
          <p:cNvSpPr txBox="1">
            <a:spLocks/>
          </p:cNvSpPr>
          <p:nvPr/>
        </p:nvSpPr>
        <p:spPr>
          <a:xfrm>
            <a:off x="419371" y="431799"/>
            <a:ext cx="5169526" cy="5883275"/>
          </a:xfr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findings: comparison of hazards</a:t>
            </a:r>
            <a:endParaRPr lang="en-AU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Pluvial is most impactful for AAL and at shorter return periods </a:t>
            </a:r>
          </a:p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At the longer return periods seismic and TC/wind events become more impactful</a:t>
            </a:r>
          </a:p>
          <a:p>
            <a:pPr marL="457200" lvl="1" indent="0">
              <a:buNone/>
            </a:pPr>
            <a:endParaRPr lang="en-AU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AU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DAB8AF-DDFF-41F5-A8A8-143C8156F957}"/>
              </a:ext>
            </a:extLst>
          </p:cNvPr>
          <p:cNvGrpSpPr/>
          <p:nvPr/>
        </p:nvGrpSpPr>
        <p:grpSpPr>
          <a:xfrm>
            <a:off x="6005881" y="896716"/>
            <a:ext cx="6008370" cy="4383944"/>
            <a:chOff x="6005881" y="1191991"/>
            <a:chExt cx="6008370" cy="43839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86D0D10-B1BF-402B-B7B0-28EDD351D60E}"/>
                </a:ext>
              </a:extLst>
            </p:cNvPr>
            <p:cNvGrpSpPr/>
            <p:nvPr/>
          </p:nvGrpSpPr>
          <p:grpSpPr>
            <a:xfrm>
              <a:off x="6005881" y="1191991"/>
              <a:ext cx="6008370" cy="4383944"/>
              <a:chOff x="6005881" y="1191991"/>
              <a:chExt cx="6008370" cy="438394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D783B9D-88EF-443F-B575-3D27B4EFC30A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5881" y="1282065"/>
                <a:ext cx="6008370" cy="429387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5F172C-2D6F-4808-838E-94A22000763A}"/>
                  </a:ext>
                </a:extLst>
              </p:cNvPr>
              <p:cNvSpPr txBox="1"/>
              <p:nvPr/>
            </p:nvSpPr>
            <p:spPr>
              <a:xfrm>
                <a:off x="6061554" y="2944540"/>
                <a:ext cx="8808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Pluvial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39A7C8-78DE-4006-BE8E-C84C6E348F71}"/>
                  </a:ext>
                </a:extLst>
              </p:cNvPr>
              <p:cNvSpPr txBox="1"/>
              <p:nvPr/>
            </p:nvSpPr>
            <p:spPr>
              <a:xfrm>
                <a:off x="9091052" y="2964469"/>
                <a:ext cx="13316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Coastal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5BFE2D-E8AD-4A9D-99D3-C418C2F800C7}"/>
                  </a:ext>
                </a:extLst>
              </p:cNvPr>
              <p:cNvSpPr txBox="1"/>
              <p:nvPr/>
            </p:nvSpPr>
            <p:spPr>
              <a:xfrm>
                <a:off x="9079901" y="4724399"/>
                <a:ext cx="13316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Wind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DDEABD6-A361-4379-AA7E-139A25793712}"/>
                  </a:ext>
                </a:extLst>
              </p:cNvPr>
              <p:cNvSpPr txBox="1"/>
              <p:nvPr/>
            </p:nvSpPr>
            <p:spPr>
              <a:xfrm>
                <a:off x="6073175" y="4765678"/>
                <a:ext cx="13316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Seismic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8FCDEE-2538-4670-A11C-25F84942E572}"/>
                  </a:ext>
                </a:extLst>
              </p:cNvPr>
              <p:cNvSpPr txBox="1"/>
              <p:nvPr/>
            </p:nvSpPr>
            <p:spPr>
              <a:xfrm>
                <a:off x="7571678" y="1191991"/>
                <a:ext cx="402558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Average annual loss (AAL)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F869D5-A223-436A-83A3-9A30E5034375}"/>
                </a:ext>
              </a:extLst>
            </p:cNvPr>
            <p:cNvSpPr txBox="1"/>
            <p:nvPr/>
          </p:nvSpPr>
          <p:spPr>
            <a:xfrm>
              <a:off x="8087404" y="1708518"/>
              <a:ext cx="8167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$310M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65ED3D-564C-4D7D-893E-DF0AB097ADFE}"/>
                </a:ext>
              </a:extLst>
            </p:cNvPr>
            <p:cNvSpPr txBox="1"/>
            <p:nvPr/>
          </p:nvSpPr>
          <p:spPr>
            <a:xfrm>
              <a:off x="11127965" y="1682500"/>
              <a:ext cx="8167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$6.4M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AE54AF-88C9-41BC-8C3A-9850280B0279}"/>
                </a:ext>
              </a:extLst>
            </p:cNvPr>
            <p:cNvSpPr txBox="1"/>
            <p:nvPr/>
          </p:nvSpPr>
          <p:spPr>
            <a:xfrm>
              <a:off x="11130614" y="3462453"/>
              <a:ext cx="8167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$10M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05DB05-043B-436D-8479-D82AF9CC9FBF}"/>
                </a:ext>
              </a:extLst>
            </p:cNvPr>
            <p:cNvSpPr txBox="1"/>
            <p:nvPr/>
          </p:nvSpPr>
          <p:spPr>
            <a:xfrm>
              <a:off x="8082617" y="3481041"/>
              <a:ext cx="8167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$134M</a:t>
              </a:r>
            </a:p>
          </p:txBody>
        </p:sp>
      </p:grp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FA731168-250B-4C96-8C63-23B1DB1530E2}"/>
              </a:ext>
            </a:extLst>
          </p:cNvPr>
          <p:cNvGraphicFramePr>
            <a:graphicFrameLocks/>
          </p:cNvGraphicFramePr>
          <p:nvPr/>
        </p:nvGraphicFramePr>
        <p:xfrm>
          <a:off x="451456" y="3986464"/>
          <a:ext cx="537182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31199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19F5EE-DFAD-4F02-832B-B6276DF7EA69}"/>
              </a:ext>
            </a:extLst>
          </p:cNvPr>
          <p:cNvSpPr txBox="1">
            <a:spLocks/>
          </p:cNvSpPr>
          <p:nvPr/>
        </p:nvSpPr>
        <p:spPr>
          <a:xfrm>
            <a:off x="393970" y="127585"/>
            <a:ext cx="11518630" cy="5866815"/>
          </a:xfr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32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findings</a:t>
            </a:r>
            <a:endParaRPr lang="en-AU" sz="32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2400" b="1" dirty="0">
                <a:latin typeface="Calibri" panose="020F0502020204030204" pitchFamily="34" charset="0"/>
                <a:cs typeface="Calibri" panose="020F0502020204030204" pitchFamily="34" charset="0"/>
              </a:rPr>
              <a:t>Assets:</a:t>
            </a:r>
          </a:p>
          <a:p>
            <a:r>
              <a:rPr lang="en-AU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Buildings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are a key driver for loss due to having the greatest volume of assets</a:t>
            </a:r>
          </a:p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While losses due to damage to </a:t>
            </a:r>
            <a:r>
              <a:rPr lang="en-AU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and power 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are comparatively smaller, the impacts of disruption to service may be significant</a:t>
            </a:r>
          </a:p>
          <a:p>
            <a:pPr marL="0" indent="0">
              <a:buNone/>
            </a:pPr>
            <a:endParaRPr lang="en-A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Sea level rise:</a:t>
            </a:r>
            <a:r>
              <a:rPr lang="en-AU" sz="2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AU" sz="2400" dirty="0">
              <a:solidFill>
                <a:schemeClr val="bg1">
                  <a:lumMod val="6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Permanent losses 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under sea level rise are significant</a:t>
            </a:r>
          </a:p>
          <a:p>
            <a:r>
              <a:rPr lang="en-AU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0.5m SLR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losses ($756M) are approximately equal to 50-yr </a:t>
            </a:r>
            <a:r>
              <a:rPr lang="en-AU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pluvial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losses ($752M)</a:t>
            </a:r>
          </a:p>
          <a:p>
            <a:r>
              <a:rPr lang="en-AU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1m SLR 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losses ($3.3B) are greater than the 200-yr </a:t>
            </a:r>
            <a:r>
              <a:rPr lang="en-AU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seismic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 losses ($2.5B)</a:t>
            </a:r>
          </a:p>
          <a:p>
            <a:r>
              <a:rPr lang="en-AU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1m SLR 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losses are more than 10x the modelled losses for </a:t>
            </a:r>
            <a:r>
              <a:rPr lang="en-AU" sz="24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TC Gita </a:t>
            </a:r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($300M)</a:t>
            </a: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96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69B5DAC-E156-449B-A2C8-3DACEC69D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047" y="1003659"/>
            <a:ext cx="3849020" cy="2728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1C554A-20E7-4B8C-B8BB-BDFD52D4D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201" y="1488449"/>
            <a:ext cx="3999085" cy="282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D26D235-5D93-442D-A2DC-FA84958A5A27}"/>
              </a:ext>
            </a:extLst>
          </p:cNvPr>
          <p:cNvSpPr txBox="1">
            <a:spLocks/>
          </p:cNvSpPr>
          <p:nvPr/>
        </p:nvSpPr>
        <p:spPr>
          <a:xfrm>
            <a:off x="419371" y="191085"/>
            <a:ext cx="7082200" cy="6123990"/>
          </a:xfr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solidFill>
                  <a:schemeClr val="bg1">
                    <a:lumMod val="65000"/>
                  </a:schemeClr>
                </a:solidFill>
              </a:rPr>
              <a:t>Outputs</a:t>
            </a:r>
          </a:p>
          <a:p>
            <a:endParaRPr lang="en-AU" sz="2000" dirty="0"/>
          </a:p>
          <a:p>
            <a:pPr marL="0" indent="0">
              <a:buNone/>
            </a:pPr>
            <a:endParaRPr lang="en-AU" sz="14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AU" sz="24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5D988A-DD06-46F7-8DCA-4C5DF7E28411}"/>
              </a:ext>
            </a:extLst>
          </p:cNvPr>
          <p:cNvSpPr/>
          <p:nvPr/>
        </p:nvSpPr>
        <p:spPr>
          <a:xfrm>
            <a:off x="962386" y="5646895"/>
            <a:ext cx="3841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/>
              <a:t>7 technical reports and 1 project summary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37C12-D593-4518-BAB7-131DC6FEC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454" y="1022555"/>
            <a:ext cx="2285592" cy="323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9142A-25DE-4C0E-8508-B51684ABF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046" y="2386305"/>
            <a:ext cx="1511968" cy="866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DBBC44-88A8-41D4-92C7-E6CD0D17C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854" y="1174955"/>
            <a:ext cx="2285592" cy="323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B4589-6EA6-455B-B107-B17517339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8918" y="1309487"/>
            <a:ext cx="2285592" cy="323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B89936-0C44-4C2D-B230-A538D7274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654" y="1479755"/>
            <a:ext cx="2285592" cy="323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7FD9C2-DBBD-4839-9DCC-DFB9F6C7D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054" y="1632155"/>
            <a:ext cx="2285592" cy="323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463EF-C124-4DB1-B63D-24CDEB96A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454" y="1784555"/>
            <a:ext cx="2285592" cy="323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655191-D4B8-4C9F-94FE-81CB01CB2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854" y="1936955"/>
            <a:ext cx="2285592" cy="323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33E84-D5B3-4E33-AF3F-73BCFB891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9750" y="2123461"/>
            <a:ext cx="2557681" cy="3323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C5650-ACDD-42B7-BFDF-B6CD78DF1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7326" y="1903110"/>
            <a:ext cx="3727299" cy="263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80C2C2-2633-4DC0-B46C-47562AFE3115}"/>
              </a:ext>
            </a:extLst>
          </p:cNvPr>
          <p:cNvSpPr/>
          <p:nvPr/>
        </p:nvSpPr>
        <p:spPr>
          <a:xfrm>
            <a:off x="5467643" y="5770005"/>
            <a:ext cx="38413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/>
              <a:t>100s of hazard, exposure and risk maps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814C37-4507-49EF-A59F-4BAB0C85C393}"/>
              </a:ext>
            </a:extLst>
          </p:cNvPr>
          <p:cNvSpPr/>
          <p:nvPr/>
        </p:nvSpPr>
        <p:spPr>
          <a:xfrm>
            <a:off x="10474056" y="2883768"/>
            <a:ext cx="14856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/>
              <a:t>GBs of data</a:t>
            </a:r>
          </a:p>
        </p:txBody>
      </p:sp>
    </p:spTree>
    <p:extLst>
      <p:ext uri="{BB962C8B-B14F-4D97-AF65-F5344CB8AC3E}">
        <p14:creationId xmlns:p14="http://schemas.microsoft.com/office/powerpoint/2010/main" val="2811083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8427-702B-94D9-E354-C01CA9C97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7BB3F-811A-5F93-EC69-6EAF38FEED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061" y="377284"/>
            <a:ext cx="9583067" cy="6011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Applying findings to investment decision-making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F7E5B-C56F-EFC4-B932-D60185B34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5" t="3908" r="2532" b="15659"/>
          <a:stretch/>
        </p:blipFill>
        <p:spPr>
          <a:xfrm>
            <a:off x="5262880" y="1004743"/>
            <a:ext cx="6901173" cy="5853257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C056F587-2517-B8FC-7E32-F7FC598CD27F}"/>
              </a:ext>
            </a:extLst>
          </p:cNvPr>
          <p:cNvSpPr/>
          <p:nvPr/>
        </p:nvSpPr>
        <p:spPr>
          <a:xfrm rot="5400000">
            <a:off x="-295191" y="1299930"/>
            <a:ext cx="5853255" cy="5262886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68C5EA">
              <a:alpha val="28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7D914F-C39E-92B1-065D-7BE60E112911}"/>
              </a:ext>
            </a:extLst>
          </p:cNvPr>
          <p:cNvSpPr txBox="1">
            <a:spLocks/>
          </p:cNvSpPr>
          <p:nvPr/>
        </p:nvSpPr>
        <p:spPr>
          <a:xfrm>
            <a:off x="231140" y="1230177"/>
            <a:ext cx="4721860" cy="5343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+mj-lt"/>
              </a:rPr>
              <a:t>ADB and the government of Tonga are developing a </a:t>
            </a:r>
            <a:r>
              <a:rPr lang="en-US" sz="2200" b="1" dirty="0">
                <a:latin typeface="+mj-lt"/>
              </a:rPr>
              <a:t>climate and disaster resilient urban strategy and investment plan </a:t>
            </a:r>
            <a:r>
              <a:rPr lang="en-US" sz="2200" dirty="0">
                <a:latin typeface="+mj-lt"/>
              </a:rPr>
              <a:t>for greater Nuku’alofa.</a:t>
            </a:r>
          </a:p>
          <a:p>
            <a:r>
              <a:rPr lang="en-US" sz="2200" dirty="0">
                <a:latin typeface="+mj-lt"/>
              </a:rPr>
              <a:t>Based on the findings of the risk assessment, the plan provides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+mj-lt"/>
              </a:rPr>
              <a:t>revised zoning 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to reduce disaster impacts, especially inundation and sea level rise.</a:t>
            </a:r>
          </a:p>
          <a:p>
            <a:r>
              <a:rPr lang="en-US" sz="2200" b="1" dirty="0">
                <a:solidFill>
                  <a:srgbClr val="000000"/>
                </a:solidFill>
                <a:latin typeface="+mj-lt"/>
              </a:rPr>
              <a:t>Climate adaptation actions 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are identified for relevant authorities and agencies.</a:t>
            </a:r>
          </a:p>
          <a:p>
            <a:r>
              <a:rPr lang="en-US" sz="2200" dirty="0">
                <a:solidFill>
                  <a:srgbClr val="000000"/>
                </a:solidFill>
                <a:latin typeface="+mj-lt"/>
              </a:rPr>
              <a:t>It provides an </a:t>
            </a:r>
            <a:r>
              <a:rPr lang="en-US" sz="2200" b="1" dirty="0">
                <a:solidFill>
                  <a:srgbClr val="000000"/>
                </a:solidFill>
                <a:latin typeface="+mj-lt"/>
              </a:rPr>
              <a:t>investment plan 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to build resilience, e.g., emergency shelters and municipal GIS system.</a:t>
            </a:r>
            <a:endParaRPr lang="en-US" sz="22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9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BF1AF08-2605-9294-EB42-2F09CC4BF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05238" y="3224212"/>
            <a:ext cx="32289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52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56497-57E6-82AB-10AD-8F93EB44B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ACFDC-7349-9ACC-2F78-1939B96785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061" y="377284"/>
            <a:ext cx="9583067" cy="6011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Ongoing initiatives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29801D5-843A-C6E8-E344-EC6172202B53}"/>
              </a:ext>
            </a:extLst>
          </p:cNvPr>
          <p:cNvSpPr txBox="1">
            <a:spLocks/>
          </p:cNvSpPr>
          <p:nvPr/>
        </p:nvSpPr>
        <p:spPr>
          <a:xfrm>
            <a:off x="4914900" y="1420815"/>
            <a:ext cx="6438900" cy="4994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b="1" dirty="0"/>
              <a:t>Vanuatu: </a:t>
            </a:r>
            <a:r>
              <a:rPr lang="en-US" sz="2400" dirty="0"/>
              <a:t>multi-hazard DRA for Greater </a:t>
            </a:r>
            <a:r>
              <a:rPr lang="en-US" sz="2400" dirty="0" err="1"/>
              <a:t>Luganville</a:t>
            </a:r>
            <a:r>
              <a:rPr lang="en-US" sz="2400" dirty="0"/>
              <a:t> area nearly complete.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b="1" dirty="0"/>
              <a:t>Cook</a:t>
            </a:r>
            <a:r>
              <a:rPr lang="en-US" sz="2400" dirty="0"/>
              <a:t> </a:t>
            </a:r>
            <a:r>
              <a:rPr lang="en-US" sz="2400" b="1" dirty="0"/>
              <a:t>Islands: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coastal hazard risk assessment of critical public infrastructure systems and identification of risk reduction and adaptation options to reduce direct and indirect losses.  </a:t>
            </a:r>
            <a:endParaRPr 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b="1" dirty="0">
                <a:solidFill>
                  <a:srgbClr val="00B6C9"/>
                </a:solidFill>
              </a:rPr>
              <a:t>Sectorial risk assessments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Sectoral climate and disaster risk assessment for Samoa and</a:t>
            </a:r>
            <a:r>
              <a:rPr lang="en-US" sz="2400" b="1" dirty="0"/>
              <a:t> </a:t>
            </a:r>
            <a:r>
              <a:rPr lang="en-US" sz="2400" dirty="0"/>
              <a:t>Cook Islands to inform </a:t>
            </a:r>
            <a:r>
              <a:rPr lang="en-US" sz="2400" b="1" dirty="0"/>
              <a:t>power sector master planning.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400" b="1" dirty="0">
              <a:solidFill>
                <a:srgbClr val="00B6C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lang="en-US" sz="24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2400" dirty="0"/>
          </a:p>
        </p:txBody>
      </p:sp>
      <p:pic>
        <p:nvPicPr>
          <p:cNvPr id="4" name="Picture 3" descr="A person standing next to a power pole&#10;&#10;Description automatically generated">
            <a:extLst>
              <a:ext uri="{FF2B5EF4-FFF2-40B4-BE49-F238E27FC236}">
                <a16:creationId xmlns:a16="http://schemas.microsoft.com/office/drawing/2014/main" id="{94071BA5-5E72-563D-4FFD-07302BEC0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3" r="17446"/>
          <a:stretch/>
        </p:blipFill>
        <p:spPr>
          <a:xfrm>
            <a:off x="0" y="978446"/>
            <a:ext cx="4559300" cy="58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7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24A3-80F4-57E1-F440-FE0653FB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8E9E-45C0-3525-5FCF-8512DBE1E8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061" y="377284"/>
            <a:ext cx="9583067" cy="6011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Remaining challenges and priorities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C0DB0BC-CD62-0EE6-6A86-95CFA798561E}"/>
              </a:ext>
            </a:extLst>
          </p:cNvPr>
          <p:cNvSpPr txBox="1">
            <a:spLocks/>
          </p:cNvSpPr>
          <p:nvPr/>
        </p:nvSpPr>
        <p:spPr>
          <a:xfrm>
            <a:off x="4775200" y="1354778"/>
            <a:ext cx="7289800" cy="524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b="1" dirty="0"/>
              <a:t>Lack of baseline data </a:t>
            </a:r>
            <a:r>
              <a:rPr lang="en-US" sz="2400" dirty="0"/>
              <a:t>especially DEM, social and physical exposure data remains a major barrier to widescale rollout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Gaps in global climate models (but rapidly improving)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Lack of </a:t>
            </a:r>
            <a:r>
              <a:rPr lang="en-US" sz="2400" b="1" dirty="0"/>
              <a:t>technical capacity, data standards, hardware and software </a:t>
            </a:r>
            <a:r>
              <a:rPr lang="en-US" sz="2400" dirty="0"/>
              <a:t>at a national level to institutionalize data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Data governance issues are widespread, challenges to making data truly </a:t>
            </a:r>
            <a:r>
              <a:rPr lang="en-US" sz="2400" b="1" dirty="0"/>
              <a:t>open source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b="1" dirty="0"/>
              <a:t>Close involvement of national stakeholders </a:t>
            </a:r>
            <a:r>
              <a:rPr lang="en-US" sz="2400" dirty="0"/>
              <a:t>in risk assessment processes and investment prioritization key to ensuring buy-in and understanding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Need for </a:t>
            </a:r>
            <a:r>
              <a:rPr lang="en-US" sz="2400" b="1" dirty="0"/>
              <a:t>regional coordination </a:t>
            </a:r>
          </a:p>
        </p:txBody>
      </p:sp>
      <p:pic>
        <p:nvPicPr>
          <p:cNvPr id="4" name="Picture 3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2115CC14-58CD-FB07-02B5-13C24291A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r="20764"/>
          <a:stretch/>
        </p:blipFill>
        <p:spPr>
          <a:xfrm>
            <a:off x="0" y="1016546"/>
            <a:ext cx="4635500" cy="58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56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65A3D-B6BF-EDD3-1AC4-B1F22ACE51B9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  <a:p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B0FE60-EEDC-BC92-7A82-E245EBE5E06D}"/>
              </a:ext>
            </a:extLst>
          </p:cNvPr>
          <p:cNvSpPr txBox="1"/>
          <p:nvPr/>
        </p:nvSpPr>
        <p:spPr>
          <a:xfrm>
            <a:off x="838199" y="4562545"/>
            <a:ext cx="49856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Belinda Hewitt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, Senior Disaster Risk Management Specialist </a:t>
            </a:r>
          </a:p>
          <a:p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bhewitt@adb.org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DF7CA0-CC94-1DED-98E6-C525A4BCBE0C}"/>
              </a:ext>
            </a:extLst>
          </p:cNvPr>
          <p:cNvGrpSpPr/>
          <p:nvPr/>
        </p:nvGrpSpPr>
        <p:grpSpPr>
          <a:xfrm>
            <a:off x="1483316" y="727364"/>
            <a:ext cx="1847712" cy="1778507"/>
            <a:chOff x="1483316" y="727364"/>
            <a:chExt cx="1847712" cy="17785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7F2E7B1-F41A-479B-397F-441E4488872B}"/>
                </a:ext>
              </a:extLst>
            </p:cNvPr>
            <p:cNvSpPr/>
            <p:nvPr/>
          </p:nvSpPr>
          <p:spPr>
            <a:xfrm>
              <a:off x="1860909" y="2082036"/>
              <a:ext cx="1092528" cy="423835"/>
            </a:xfrm>
            <a:custGeom>
              <a:avLst/>
              <a:gdLst>
                <a:gd name="connsiteX0" fmla="*/ 437332 w 1814954"/>
                <a:gd name="connsiteY0" fmla="*/ 605044 h 704093"/>
                <a:gd name="connsiteX1" fmla="*/ 1439499 w 1814954"/>
                <a:gd name="connsiteY1" fmla="*/ 594047 h 704093"/>
                <a:gd name="connsiteX2" fmla="*/ 965534 w 1814954"/>
                <a:gd name="connsiteY2" fmla="*/ 11609 h 704093"/>
                <a:gd name="connsiteX3" fmla="*/ 934595 w 1814954"/>
                <a:gd name="connsiteY3" fmla="*/ 8254 h 704093"/>
                <a:gd name="connsiteX4" fmla="*/ 26549 w 1814954"/>
                <a:gd name="connsiteY4" fmla="*/ 352685 h 704093"/>
                <a:gd name="connsiteX5" fmla="*/ 437332 w 1814954"/>
                <a:gd name="connsiteY5" fmla="*/ 605230 h 704093"/>
                <a:gd name="connsiteX6" fmla="*/ 437332 w 1814954"/>
                <a:gd name="connsiteY6" fmla="*/ 605230 h 70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4954" h="704093">
                  <a:moveTo>
                    <a:pt x="437332" y="605044"/>
                  </a:moveTo>
                  <a:cubicBezTo>
                    <a:pt x="342091" y="778937"/>
                    <a:pt x="1120603" y="690220"/>
                    <a:pt x="1439499" y="594047"/>
                  </a:cubicBezTo>
                  <a:cubicBezTo>
                    <a:pt x="2333007" y="323796"/>
                    <a:pt x="1408560" y="59136"/>
                    <a:pt x="965534" y="11609"/>
                  </a:cubicBezTo>
                  <a:lnTo>
                    <a:pt x="934595" y="8254"/>
                  </a:lnTo>
                  <a:cubicBezTo>
                    <a:pt x="383095" y="-50456"/>
                    <a:pt x="-122928" y="218677"/>
                    <a:pt x="26549" y="352685"/>
                  </a:cubicBezTo>
                  <a:cubicBezTo>
                    <a:pt x="102965" y="420155"/>
                    <a:pt x="472744" y="537574"/>
                    <a:pt x="437332" y="605230"/>
                  </a:cubicBezTo>
                  <a:lnTo>
                    <a:pt x="437332" y="60523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PH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D4060FB-40C9-BB0B-5BC8-A97804D78C69}"/>
                </a:ext>
              </a:extLst>
            </p:cNvPr>
            <p:cNvGrpSpPr/>
            <p:nvPr/>
          </p:nvGrpSpPr>
          <p:grpSpPr>
            <a:xfrm>
              <a:off x="1483316" y="727364"/>
              <a:ext cx="1847712" cy="1586752"/>
              <a:chOff x="1483316" y="727364"/>
              <a:chExt cx="1847712" cy="1586752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3EB835B-2242-EAB7-A8AF-B544EADCEAEF}"/>
                  </a:ext>
                </a:extLst>
              </p:cNvPr>
              <p:cNvSpPr/>
              <p:nvPr/>
            </p:nvSpPr>
            <p:spPr>
              <a:xfrm>
                <a:off x="2006586" y="1572180"/>
                <a:ext cx="263205" cy="684491"/>
              </a:xfrm>
              <a:custGeom>
                <a:avLst/>
                <a:gdLst>
                  <a:gd name="connsiteX0" fmla="*/ 437248 w 437248"/>
                  <a:gd name="connsiteY0" fmla="*/ 1124992 h 1137106"/>
                  <a:gd name="connsiteX1" fmla="*/ 238008 w 437248"/>
                  <a:gd name="connsiteY1" fmla="*/ 1137107 h 1137106"/>
                  <a:gd name="connsiteX2" fmla="*/ 0 w 437248"/>
                  <a:gd name="connsiteY2" fmla="*/ 18824 h 1137106"/>
                  <a:gd name="connsiteX3" fmla="*/ 49764 w 437248"/>
                  <a:gd name="connsiteY3" fmla="*/ 0 h 1137106"/>
                  <a:gd name="connsiteX4" fmla="*/ 437248 w 437248"/>
                  <a:gd name="connsiteY4" fmla="*/ 1124992 h 1137106"/>
                  <a:gd name="connsiteX5" fmla="*/ 437248 w 437248"/>
                  <a:gd name="connsiteY5" fmla="*/ 1124992 h 1137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7248" h="1137106">
                    <a:moveTo>
                      <a:pt x="437248" y="1124992"/>
                    </a:moveTo>
                    <a:lnTo>
                      <a:pt x="238008" y="1137107"/>
                    </a:lnTo>
                    <a:cubicBezTo>
                      <a:pt x="238008" y="710855"/>
                      <a:pt x="152832" y="402954"/>
                      <a:pt x="0" y="18824"/>
                    </a:cubicBezTo>
                    <a:lnTo>
                      <a:pt x="49764" y="0"/>
                    </a:lnTo>
                    <a:cubicBezTo>
                      <a:pt x="241363" y="282366"/>
                      <a:pt x="346481" y="692030"/>
                      <a:pt x="437248" y="1124992"/>
                    </a:cubicBezTo>
                    <a:lnTo>
                      <a:pt x="437248" y="1124992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49249507-E839-087B-1CA1-1C75582C47AA}"/>
                  </a:ext>
                </a:extLst>
              </p:cNvPr>
              <p:cNvSpPr/>
              <p:nvPr/>
            </p:nvSpPr>
            <p:spPr>
              <a:xfrm>
                <a:off x="1483316" y="1174230"/>
                <a:ext cx="991789" cy="827201"/>
              </a:xfrm>
              <a:custGeom>
                <a:avLst/>
                <a:gdLst>
                  <a:gd name="connsiteX0" fmla="*/ 990985 w 1647602"/>
                  <a:gd name="connsiteY0" fmla="*/ 449736 h 1374182"/>
                  <a:gd name="connsiteX1" fmla="*/ 1144935 w 1647602"/>
                  <a:gd name="connsiteY1" fmla="*/ 468560 h 1374182"/>
                  <a:gd name="connsiteX2" fmla="*/ 1050813 w 1647602"/>
                  <a:gd name="connsiteY2" fmla="*/ 490740 h 1374182"/>
                  <a:gd name="connsiteX3" fmla="*/ 1140462 w 1647602"/>
                  <a:gd name="connsiteY3" fmla="*/ 514037 h 1374182"/>
                  <a:gd name="connsiteX4" fmla="*/ 1147172 w 1647602"/>
                  <a:gd name="connsiteY4" fmla="*/ 518510 h 1374182"/>
                  <a:gd name="connsiteX5" fmla="*/ 1106168 w 1647602"/>
                  <a:gd name="connsiteY5" fmla="*/ 578338 h 1374182"/>
                  <a:gd name="connsiteX6" fmla="*/ 1118283 w 1647602"/>
                  <a:gd name="connsiteY6" fmla="*/ 576102 h 1374182"/>
                  <a:gd name="connsiteX7" fmla="*/ 1397294 w 1647602"/>
                  <a:gd name="connsiteY7" fmla="*/ 661278 h 1374182"/>
                  <a:gd name="connsiteX8" fmla="*/ 1428233 w 1647602"/>
                  <a:gd name="connsiteY8" fmla="*/ 712160 h 1374182"/>
                  <a:gd name="connsiteX9" fmla="*/ 1444821 w 1647602"/>
                  <a:gd name="connsiteY9" fmla="*/ 740862 h 1374182"/>
                  <a:gd name="connsiteX10" fmla="*/ 1282111 w 1647602"/>
                  <a:gd name="connsiteY10" fmla="*/ 720919 h 1374182"/>
                  <a:gd name="connsiteX11" fmla="*/ 1291989 w 1647602"/>
                  <a:gd name="connsiteY11" fmla="*/ 733034 h 1374182"/>
                  <a:gd name="connsiteX12" fmla="*/ 1376233 w 1647602"/>
                  <a:gd name="connsiteY12" fmla="*/ 929106 h 1374182"/>
                  <a:gd name="connsiteX13" fmla="*/ 1382943 w 1647602"/>
                  <a:gd name="connsiteY13" fmla="*/ 976633 h 1374182"/>
                  <a:gd name="connsiteX14" fmla="*/ 1287702 w 1647602"/>
                  <a:gd name="connsiteY14" fmla="*/ 879156 h 1374182"/>
                  <a:gd name="connsiteX15" fmla="*/ 1265523 w 1647602"/>
                  <a:gd name="connsiteY15" fmla="*/ 1099458 h 1374182"/>
                  <a:gd name="connsiteX16" fmla="*/ 1263287 w 1647602"/>
                  <a:gd name="connsiteY16" fmla="*/ 1107286 h 1374182"/>
                  <a:gd name="connsiteX17" fmla="*/ 1211286 w 1647602"/>
                  <a:gd name="connsiteY17" fmla="*/ 904691 h 1374182"/>
                  <a:gd name="connsiteX18" fmla="*/ 942153 w 1647602"/>
                  <a:gd name="connsiteY18" fmla="*/ 667801 h 1374182"/>
                  <a:gd name="connsiteX19" fmla="*/ 907859 w 1647602"/>
                  <a:gd name="connsiteY19" fmla="*/ 1273537 h 1374182"/>
                  <a:gd name="connsiteX20" fmla="*/ 807027 w 1647602"/>
                  <a:gd name="connsiteY20" fmla="*/ 1011114 h 1374182"/>
                  <a:gd name="connsiteX21" fmla="*/ 757264 w 1647602"/>
                  <a:gd name="connsiteY21" fmla="*/ 1084175 h 1374182"/>
                  <a:gd name="connsiteX22" fmla="*/ 706382 w 1647602"/>
                  <a:gd name="connsiteY22" fmla="*/ 759687 h 1374182"/>
                  <a:gd name="connsiteX23" fmla="*/ 653263 w 1647602"/>
                  <a:gd name="connsiteY23" fmla="*/ 1374183 h 1374182"/>
                  <a:gd name="connsiteX24" fmla="*/ 521492 w 1647602"/>
                  <a:gd name="connsiteY24" fmla="*/ 1026397 h 1374182"/>
                  <a:gd name="connsiteX25" fmla="*/ 455141 w 1647602"/>
                  <a:gd name="connsiteY25" fmla="*/ 1056218 h 1374182"/>
                  <a:gd name="connsiteX26" fmla="*/ 456259 w 1647602"/>
                  <a:gd name="connsiteY26" fmla="*/ 1044103 h 1374182"/>
                  <a:gd name="connsiteX27" fmla="*/ 479557 w 1647602"/>
                  <a:gd name="connsiteY27" fmla="*/ 927802 h 1374182"/>
                  <a:gd name="connsiteX28" fmla="*/ 533794 w 1647602"/>
                  <a:gd name="connsiteY28" fmla="*/ 760618 h 1374182"/>
                  <a:gd name="connsiteX29" fmla="*/ 440790 w 1647602"/>
                  <a:gd name="connsiteY29" fmla="*/ 787271 h 1374182"/>
                  <a:gd name="connsiteX30" fmla="*/ 584675 w 1647602"/>
                  <a:gd name="connsiteY30" fmla="*/ 582439 h 1374182"/>
                  <a:gd name="connsiteX31" fmla="*/ 35412 w 1647602"/>
                  <a:gd name="connsiteY31" fmla="*/ 911400 h 1374182"/>
                  <a:gd name="connsiteX32" fmla="*/ 130653 w 1647602"/>
                  <a:gd name="connsiteY32" fmla="*/ 520560 h 1374182"/>
                  <a:gd name="connsiteX33" fmla="*/ 14351 w 1647602"/>
                  <a:gd name="connsiteY33" fmla="*/ 493908 h 1374182"/>
                  <a:gd name="connsiteX34" fmla="*/ 155069 w 1647602"/>
                  <a:gd name="connsiteY34" fmla="*/ 440790 h 1374182"/>
                  <a:gd name="connsiteX35" fmla="*/ 152832 w 1647602"/>
                  <a:gd name="connsiteY35" fmla="*/ 436317 h 1374182"/>
                  <a:gd name="connsiteX36" fmla="*/ 83126 w 1647602"/>
                  <a:gd name="connsiteY36" fmla="*/ 379843 h 1374182"/>
                  <a:gd name="connsiteX37" fmla="*/ 434080 w 1647602"/>
                  <a:gd name="connsiteY37" fmla="*/ 423084 h 1374182"/>
                  <a:gd name="connsiteX38" fmla="*/ 310137 w 1647602"/>
                  <a:gd name="connsiteY38" fmla="*/ 331198 h 1374182"/>
                  <a:gd name="connsiteX39" fmla="*/ 671156 w 1647602"/>
                  <a:gd name="connsiteY39" fmla="*/ 424202 h 1374182"/>
                  <a:gd name="connsiteX40" fmla="*/ 770869 w 1647602"/>
                  <a:gd name="connsiteY40" fmla="*/ 513851 h 1374182"/>
                  <a:gd name="connsiteX41" fmla="*/ 481793 w 1647602"/>
                  <a:gd name="connsiteY41" fmla="*/ 255900 h 1374182"/>
                  <a:gd name="connsiteX42" fmla="*/ 625679 w 1647602"/>
                  <a:gd name="connsiteY42" fmla="*/ 246954 h 1374182"/>
                  <a:gd name="connsiteX43" fmla="*/ 0 w 1647602"/>
                  <a:gd name="connsiteY43" fmla="*/ 221420 h 1374182"/>
                  <a:gd name="connsiteX44" fmla="*/ 52000 w 1647602"/>
                  <a:gd name="connsiteY44" fmla="*/ 150595 h 1374182"/>
                  <a:gd name="connsiteX45" fmla="*/ 369779 w 1647602"/>
                  <a:gd name="connsiteY45" fmla="*/ 103068 h 1374182"/>
                  <a:gd name="connsiteX46" fmla="*/ 329893 w 1647602"/>
                  <a:gd name="connsiteY46" fmla="*/ 0 h 1374182"/>
                  <a:gd name="connsiteX47" fmla="*/ 644317 w 1647602"/>
                  <a:gd name="connsiteY47" fmla="*/ 116301 h 1374182"/>
                  <a:gd name="connsiteX48" fmla="*/ 644317 w 1647602"/>
                  <a:gd name="connsiteY48" fmla="*/ 76416 h 1374182"/>
                  <a:gd name="connsiteX49" fmla="*/ 615615 w 1647602"/>
                  <a:gd name="connsiteY49" fmla="*/ 26652 h 1374182"/>
                  <a:gd name="connsiteX50" fmla="*/ 785034 w 1647602"/>
                  <a:gd name="connsiteY50" fmla="*/ 209305 h 1374182"/>
                  <a:gd name="connsiteX51" fmla="*/ 800504 w 1647602"/>
                  <a:gd name="connsiteY51" fmla="*/ 125061 h 1374182"/>
                  <a:gd name="connsiteX52" fmla="*/ 799386 w 1647602"/>
                  <a:gd name="connsiteY52" fmla="*/ 116115 h 1374182"/>
                  <a:gd name="connsiteX53" fmla="*/ 802741 w 1647602"/>
                  <a:gd name="connsiteY53" fmla="*/ 122825 h 1374182"/>
                  <a:gd name="connsiteX54" fmla="*/ 844863 w 1647602"/>
                  <a:gd name="connsiteY54" fmla="*/ 174825 h 1374182"/>
                  <a:gd name="connsiteX55" fmla="*/ 879156 w 1647602"/>
                  <a:gd name="connsiteY55" fmla="*/ 278825 h 1374182"/>
                  <a:gd name="connsiteX56" fmla="*/ 923515 w 1647602"/>
                  <a:gd name="connsiteY56" fmla="*/ 205764 h 1374182"/>
                  <a:gd name="connsiteX57" fmla="*/ 986698 w 1647602"/>
                  <a:gd name="connsiteY57" fmla="*/ 124875 h 1374182"/>
                  <a:gd name="connsiteX58" fmla="*/ 996576 w 1647602"/>
                  <a:gd name="connsiteY58" fmla="*/ 222352 h 1374182"/>
                  <a:gd name="connsiteX59" fmla="*/ 1116232 w 1647602"/>
                  <a:gd name="connsiteY59" fmla="*/ 93936 h 1374182"/>
                  <a:gd name="connsiteX60" fmla="*/ 1210355 w 1647602"/>
                  <a:gd name="connsiteY60" fmla="*/ 46409 h 1374182"/>
                  <a:gd name="connsiteX61" fmla="*/ 1167114 w 1647602"/>
                  <a:gd name="connsiteY61" fmla="*/ 148359 h 1374182"/>
                  <a:gd name="connsiteX62" fmla="*/ 1312118 w 1647602"/>
                  <a:gd name="connsiteY62" fmla="*/ 82939 h 1374182"/>
                  <a:gd name="connsiteX63" fmla="*/ 1647603 w 1647602"/>
                  <a:gd name="connsiteY63" fmla="*/ 139413 h 1374182"/>
                  <a:gd name="connsiteX64" fmla="*/ 1382943 w 1647602"/>
                  <a:gd name="connsiteY64" fmla="*/ 190294 h 1374182"/>
                  <a:gd name="connsiteX65" fmla="*/ 1278943 w 1647602"/>
                  <a:gd name="connsiteY65" fmla="*/ 246768 h 1374182"/>
                  <a:gd name="connsiteX66" fmla="*/ 1012046 w 1647602"/>
                  <a:gd name="connsiteY66" fmla="*/ 433894 h 1374182"/>
                  <a:gd name="connsiteX67" fmla="*/ 990985 w 1647602"/>
                  <a:gd name="connsiteY67" fmla="*/ 449363 h 1374182"/>
                  <a:gd name="connsiteX68" fmla="*/ 990985 w 1647602"/>
                  <a:gd name="connsiteY68" fmla="*/ 449363 h 1374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647602" h="1374182">
                    <a:moveTo>
                      <a:pt x="990985" y="449736"/>
                    </a:moveTo>
                    <a:cubicBezTo>
                      <a:pt x="1044103" y="448618"/>
                      <a:pt x="1094985" y="449736"/>
                      <a:pt x="1144935" y="468560"/>
                    </a:cubicBezTo>
                    <a:cubicBezTo>
                      <a:pt x="1132820" y="480675"/>
                      <a:pt x="1095171" y="485148"/>
                      <a:pt x="1050813" y="490740"/>
                    </a:cubicBezTo>
                    <a:cubicBezTo>
                      <a:pt x="1085107" y="496331"/>
                      <a:pt x="1116232" y="503973"/>
                      <a:pt x="1140462" y="514037"/>
                    </a:cubicBezTo>
                    <a:cubicBezTo>
                      <a:pt x="1144935" y="516274"/>
                      <a:pt x="1143817" y="516274"/>
                      <a:pt x="1147172" y="518510"/>
                    </a:cubicBezTo>
                    <a:cubicBezTo>
                      <a:pt x="1148290" y="525220"/>
                      <a:pt x="1116232" y="556159"/>
                      <a:pt x="1106168" y="578338"/>
                    </a:cubicBezTo>
                    <a:lnTo>
                      <a:pt x="1118283" y="576102"/>
                    </a:lnTo>
                    <a:cubicBezTo>
                      <a:pt x="1203458" y="565105"/>
                      <a:pt x="1348649" y="599399"/>
                      <a:pt x="1397294" y="661278"/>
                    </a:cubicBezTo>
                    <a:cubicBezTo>
                      <a:pt x="1405122" y="670224"/>
                      <a:pt x="1423947" y="700045"/>
                      <a:pt x="1428233" y="712160"/>
                    </a:cubicBezTo>
                    <a:cubicBezTo>
                      <a:pt x="1433825" y="725393"/>
                      <a:pt x="1434943" y="729866"/>
                      <a:pt x="1444821" y="740862"/>
                    </a:cubicBezTo>
                    <a:cubicBezTo>
                      <a:pt x="1390584" y="730984"/>
                      <a:pt x="1349581" y="704332"/>
                      <a:pt x="1282111" y="720919"/>
                    </a:cubicBezTo>
                    <a:lnTo>
                      <a:pt x="1291989" y="733034"/>
                    </a:lnTo>
                    <a:cubicBezTo>
                      <a:pt x="1331875" y="788389"/>
                      <a:pt x="1370642" y="860332"/>
                      <a:pt x="1376233" y="929106"/>
                    </a:cubicBezTo>
                    <a:cubicBezTo>
                      <a:pt x="1377351" y="952404"/>
                      <a:pt x="1388348" y="950167"/>
                      <a:pt x="1382943" y="976633"/>
                    </a:cubicBezTo>
                    <a:cubicBezTo>
                      <a:pt x="1392821" y="925751"/>
                      <a:pt x="1318642" y="896863"/>
                      <a:pt x="1287702" y="879156"/>
                    </a:cubicBezTo>
                    <a:cubicBezTo>
                      <a:pt x="1315473" y="1033107"/>
                      <a:pt x="1300935" y="969924"/>
                      <a:pt x="1265523" y="1099458"/>
                    </a:cubicBezTo>
                    <a:cubicBezTo>
                      <a:pt x="1264405" y="1099458"/>
                      <a:pt x="1264405" y="1106168"/>
                      <a:pt x="1263287" y="1107286"/>
                    </a:cubicBezTo>
                    <a:cubicBezTo>
                      <a:pt x="1279874" y="1019874"/>
                      <a:pt x="1251172" y="965637"/>
                      <a:pt x="1211286" y="904691"/>
                    </a:cubicBezTo>
                    <a:cubicBezTo>
                      <a:pt x="1128161" y="778511"/>
                      <a:pt x="1070569" y="734152"/>
                      <a:pt x="942153" y="667801"/>
                    </a:cubicBezTo>
                    <a:cubicBezTo>
                      <a:pt x="870210" y="902640"/>
                      <a:pt x="863501" y="1029938"/>
                      <a:pt x="907859" y="1273537"/>
                    </a:cubicBezTo>
                    <a:cubicBezTo>
                      <a:pt x="831443" y="1179415"/>
                      <a:pt x="822683" y="1128533"/>
                      <a:pt x="807027" y="1011114"/>
                    </a:cubicBezTo>
                    <a:cubicBezTo>
                      <a:pt x="761550" y="1054354"/>
                      <a:pt x="778325" y="1037766"/>
                      <a:pt x="757264" y="1084175"/>
                    </a:cubicBezTo>
                    <a:cubicBezTo>
                      <a:pt x="747386" y="1065350"/>
                      <a:pt x="698554" y="775156"/>
                      <a:pt x="706382" y="759687"/>
                    </a:cubicBezTo>
                    <a:cubicBezTo>
                      <a:pt x="491485" y="1136175"/>
                      <a:pt x="655500" y="1306713"/>
                      <a:pt x="653263" y="1374183"/>
                    </a:cubicBezTo>
                    <a:cubicBezTo>
                      <a:pt x="518138" y="1264591"/>
                      <a:pt x="521492" y="1091817"/>
                      <a:pt x="521492" y="1026397"/>
                    </a:cubicBezTo>
                    <a:cubicBezTo>
                      <a:pt x="499313" y="1019687"/>
                      <a:pt x="469492" y="1041867"/>
                      <a:pt x="455141" y="1056218"/>
                    </a:cubicBezTo>
                    <a:cubicBezTo>
                      <a:pt x="455141" y="1055100"/>
                      <a:pt x="457378" y="1046340"/>
                      <a:pt x="456259" y="1044103"/>
                    </a:cubicBezTo>
                    <a:cubicBezTo>
                      <a:pt x="462969" y="995458"/>
                      <a:pt x="472847" y="964332"/>
                      <a:pt x="479557" y="927802"/>
                    </a:cubicBezTo>
                    <a:cubicBezTo>
                      <a:pt x="486267" y="891271"/>
                      <a:pt x="533794" y="761737"/>
                      <a:pt x="533794" y="760618"/>
                    </a:cubicBezTo>
                    <a:cubicBezTo>
                      <a:pt x="499500" y="765092"/>
                      <a:pt x="472847" y="770497"/>
                      <a:pt x="440790" y="787271"/>
                    </a:cubicBezTo>
                    <a:cubicBezTo>
                      <a:pt x="451786" y="727443"/>
                      <a:pt x="542740" y="608905"/>
                      <a:pt x="584675" y="582439"/>
                    </a:cubicBezTo>
                    <a:cubicBezTo>
                      <a:pt x="457378" y="508259"/>
                      <a:pt x="-12115" y="594554"/>
                      <a:pt x="35412" y="911400"/>
                    </a:cubicBezTo>
                    <a:cubicBezTo>
                      <a:pt x="-30007" y="805163"/>
                      <a:pt x="50882" y="578152"/>
                      <a:pt x="130653" y="520560"/>
                    </a:cubicBezTo>
                    <a:cubicBezTo>
                      <a:pt x="111828" y="517206"/>
                      <a:pt x="18824" y="500618"/>
                      <a:pt x="14351" y="493908"/>
                    </a:cubicBezTo>
                    <a:cubicBezTo>
                      <a:pt x="59828" y="455141"/>
                      <a:pt x="91886" y="440790"/>
                      <a:pt x="155069" y="440790"/>
                    </a:cubicBezTo>
                    <a:lnTo>
                      <a:pt x="152832" y="436317"/>
                    </a:lnTo>
                    <a:cubicBezTo>
                      <a:pt x="145004" y="432962"/>
                      <a:pt x="97477" y="390840"/>
                      <a:pt x="83126" y="379843"/>
                    </a:cubicBezTo>
                    <a:cubicBezTo>
                      <a:pt x="136244" y="328961"/>
                      <a:pt x="403141" y="393076"/>
                      <a:pt x="434080" y="423084"/>
                    </a:cubicBezTo>
                    <a:cubicBezTo>
                      <a:pt x="397549" y="383198"/>
                      <a:pt x="362137" y="347786"/>
                      <a:pt x="310137" y="331198"/>
                    </a:cubicBezTo>
                    <a:cubicBezTo>
                      <a:pt x="354496" y="332316"/>
                      <a:pt x="517206" y="311255"/>
                      <a:pt x="671156" y="424202"/>
                    </a:cubicBezTo>
                    <a:cubicBezTo>
                      <a:pt x="715514" y="457378"/>
                      <a:pt x="741981" y="471729"/>
                      <a:pt x="770869" y="513851"/>
                    </a:cubicBezTo>
                    <a:cubicBezTo>
                      <a:pt x="793049" y="384316"/>
                      <a:pt x="598095" y="242481"/>
                      <a:pt x="481793" y="255900"/>
                    </a:cubicBezTo>
                    <a:cubicBezTo>
                      <a:pt x="522797" y="223843"/>
                      <a:pt x="581507" y="218251"/>
                      <a:pt x="625679" y="246954"/>
                    </a:cubicBezTo>
                    <a:cubicBezTo>
                      <a:pt x="545908" y="126180"/>
                      <a:pt x="80889" y="135126"/>
                      <a:pt x="0" y="221420"/>
                    </a:cubicBezTo>
                    <a:cubicBezTo>
                      <a:pt x="0" y="216947"/>
                      <a:pt x="47527" y="156000"/>
                      <a:pt x="52000" y="150595"/>
                    </a:cubicBezTo>
                    <a:cubicBezTo>
                      <a:pt x="127298" y="66351"/>
                      <a:pt x="268947" y="54237"/>
                      <a:pt x="369779" y="103068"/>
                    </a:cubicBezTo>
                    <a:cubicBezTo>
                      <a:pt x="376488" y="76416"/>
                      <a:pt x="350954" y="19943"/>
                      <a:pt x="329893" y="0"/>
                    </a:cubicBezTo>
                    <a:cubicBezTo>
                      <a:pt x="440603" y="21061"/>
                      <a:pt x="545908" y="63183"/>
                      <a:pt x="644317" y="116301"/>
                    </a:cubicBezTo>
                    <a:cubicBezTo>
                      <a:pt x="644317" y="112946"/>
                      <a:pt x="645435" y="83126"/>
                      <a:pt x="644317" y="76416"/>
                    </a:cubicBezTo>
                    <a:cubicBezTo>
                      <a:pt x="645435" y="68588"/>
                      <a:pt x="629966" y="28889"/>
                      <a:pt x="615615" y="26652"/>
                    </a:cubicBezTo>
                    <a:cubicBezTo>
                      <a:pt x="646554" y="41004"/>
                      <a:pt x="782798" y="193836"/>
                      <a:pt x="785034" y="209305"/>
                    </a:cubicBezTo>
                    <a:cubicBezTo>
                      <a:pt x="786153" y="199427"/>
                      <a:pt x="807214" y="176130"/>
                      <a:pt x="800504" y="125061"/>
                    </a:cubicBezTo>
                    <a:lnTo>
                      <a:pt x="799386" y="116115"/>
                    </a:lnTo>
                    <a:cubicBezTo>
                      <a:pt x="800504" y="122825"/>
                      <a:pt x="801622" y="117233"/>
                      <a:pt x="802741" y="122825"/>
                    </a:cubicBezTo>
                    <a:cubicBezTo>
                      <a:pt x="809450" y="125061"/>
                      <a:pt x="841508" y="166065"/>
                      <a:pt x="844863" y="174825"/>
                    </a:cubicBezTo>
                    <a:cubicBezTo>
                      <a:pt x="861450" y="209119"/>
                      <a:pt x="872633" y="243413"/>
                      <a:pt x="879156" y="278825"/>
                    </a:cubicBezTo>
                    <a:cubicBezTo>
                      <a:pt x="884748" y="255528"/>
                      <a:pt x="891271" y="241176"/>
                      <a:pt x="923515" y="205764"/>
                    </a:cubicBezTo>
                    <a:cubicBezTo>
                      <a:pt x="951286" y="175943"/>
                      <a:pt x="927988" y="169233"/>
                      <a:pt x="986698" y="124875"/>
                    </a:cubicBezTo>
                    <a:cubicBezTo>
                      <a:pt x="979988" y="151527"/>
                      <a:pt x="996576" y="209119"/>
                      <a:pt x="996576" y="222352"/>
                    </a:cubicBezTo>
                    <a:cubicBezTo>
                      <a:pt x="999931" y="194581"/>
                      <a:pt x="1115114" y="97291"/>
                      <a:pt x="1116232" y="93936"/>
                    </a:cubicBezTo>
                    <a:cubicBezTo>
                      <a:pt x="1152763" y="78466"/>
                      <a:pt x="1177179" y="50695"/>
                      <a:pt x="1210355" y="46409"/>
                    </a:cubicBezTo>
                    <a:cubicBezTo>
                      <a:pt x="1185939" y="93004"/>
                      <a:pt x="1178297" y="82939"/>
                      <a:pt x="1167114" y="148359"/>
                    </a:cubicBezTo>
                    <a:cubicBezTo>
                      <a:pt x="1165996" y="136244"/>
                      <a:pt x="1256763" y="78653"/>
                      <a:pt x="1312118" y="82939"/>
                    </a:cubicBezTo>
                    <a:cubicBezTo>
                      <a:pt x="1426183" y="90767"/>
                      <a:pt x="1551244" y="129534"/>
                      <a:pt x="1647603" y="139413"/>
                    </a:cubicBezTo>
                    <a:cubicBezTo>
                      <a:pt x="1555717" y="160474"/>
                      <a:pt x="1497008" y="151527"/>
                      <a:pt x="1382943" y="190294"/>
                    </a:cubicBezTo>
                    <a:cubicBezTo>
                      <a:pt x="1379588" y="197004"/>
                      <a:pt x="1295530" y="232416"/>
                      <a:pt x="1278943" y="246768"/>
                    </a:cubicBezTo>
                    <a:cubicBezTo>
                      <a:pt x="1207000" y="303241"/>
                      <a:pt x="1092935" y="375184"/>
                      <a:pt x="1012046" y="433894"/>
                    </a:cubicBezTo>
                    <a:cubicBezTo>
                      <a:pt x="1008691" y="436130"/>
                      <a:pt x="992103" y="449363"/>
                      <a:pt x="990985" y="449363"/>
                    </a:cubicBezTo>
                    <a:lnTo>
                      <a:pt x="990985" y="449363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C644A5F9-1D34-2E09-1334-B181716DD58A}"/>
                  </a:ext>
                </a:extLst>
              </p:cNvPr>
              <p:cNvSpPr/>
              <p:nvPr/>
            </p:nvSpPr>
            <p:spPr>
              <a:xfrm>
                <a:off x="2567103" y="1783553"/>
                <a:ext cx="305951" cy="530563"/>
              </a:xfrm>
              <a:custGeom>
                <a:avLst/>
                <a:gdLst>
                  <a:gd name="connsiteX0" fmla="*/ 0 w 508259"/>
                  <a:gd name="connsiteY0" fmla="*/ 842626 h 881393"/>
                  <a:gd name="connsiteX1" fmla="*/ 158423 w 508259"/>
                  <a:gd name="connsiteY1" fmla="*/ 881393 h 881393"/>
                  <a:gd name="connsiteX2" fmla="*/ 508260 w 508259"/>
                  <a:gd name="connsiteY2" fmla="*/ 22179 h 881393"/>
                  <a:gd name="connsiteX3" fmla="*/ 471729 w 508259"/>
                  <a:gd name="connsiteY3" fmla="*/ 0 h 881393"/>
                  <a:gd name="connsiteX4" fmla="*/ 0 w 508259"/>
                  <a:gd name="connsiteY4" fmla="*/ 842626 h 881393"/>
                  <a:gd name="connsiteX5" fmla="*/ 0 w 508259"/>
                  <a:gd name="connsiteY5" fmla="*/ 842626 h 881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8259" h="881393">
                    <a:moveTo>
                      <a:pt x="0" y="842626"/>
                    </a:moveTo>
                    <a:lnTo>
                      <a:pt x="158423" y="881393"/>
                    </a:lnTo>
                    <a:cubicBezTo>
                      <a:pt x="219370" y="540317"/>
                      <a:pt x="332316" y="306782"/>
                      <a:pt x="508260" y="22179"/>
                    </a:cubicBezTo>
                    <a:lnTo>
                      <a:pt x="471729" y="0"/>
                    </a:lnTo>
                    <a:cubicBezTo>
                      <a:pt x="277893" y="198122"/>
                      <a:pt x="135126" y="510496"/>
                      <a:pt x="0" y="842626"/>
                    </a:cubicBezTo>
                    <a:lnTo>
                      <a:pt x="0" y="842626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EA84EE8-4630-832F-9780-0F91EC5262DE}"/>
                  </a:ext>
                </a:extLst>
              </p:cNvPr>
              <p:cNvSpPr/>
              <p:nvPr/>
            </p:nvSpPr>
            <p:spPr>
              <a:xfrm>
                <a:off x="2545899" y="1462679"/>
                <a:ext cx="785129" cy="686624"/>
              </a:xfrm>
              <a:custGeom>
                <a:avLst/>
                <a:gdLst>
                  <a:gd name="connsiteX0" fmla="*/ 479370 w 1304290"/>
                  <a:gd name="connsiteY0" fmla="*/ 353564 h 1140648"/>
                  <a:gd name="connsiteX1" fmla="*/ 354309 w 1304290"/>
                  <a:gd name="connsiteY1" fmla="*/ 346854 h 1140648"/>
                  <a:gd name="connsiteX2" fmla="*/ 426252 w 1304290"/>
                  <a:gd name="connsiteY2" fmla="*/ 377793 h 1140648"/>
                  <a:gd name="connsiteX3" fmla="*/ 352073 w 1304290"/>
                  <a:gd name="connsiteY3" fmla="*/ 383385 h 1140648"/>
                  <a:gd name="connsiteX4" fmla="*/ 345363 w 1304290"/>
                  <a:gd name="connsiteY4" fmla="*/ 385621 h 1140648"/>
                  <a:gd name="connsiteX5" fmla="*/ 369779 w 1304290"/>
                  <a:gd name="connsiteY5" fmla="*/ 439858 h 1140648"/>
                  <a:gd name="connsiteX6" fmla="*/ 359901 w 1304290"/>
                  <a:gd name="connsiteY6" fmla="*/ 436503 h 1140648"/>
                  <a:gd name="connsiteX7" fmla="*/ 125061 w 1304290"/>
                  <a:gd name="connsiteY7" fmla="*/ 464274 h 1140648"/>
                  <a:gd name="connsiteX8" fmla="*/ 93004 w 1304290"/>
                  <a:gd name="connsiteY8" fmla="*/ 500804 h 1140648"/>
                  <a:gd name="connsiteX9" fmla="*/ 75298 w 1304290"/>
                  <a:gd name="connsiteY9" fmla="*/ 520747 h 1140648"/>
                  <a:gd name="connsiteX10" fmla="*/ 208187 w 1304290"/>
                  <a:gd name="connsiteY10" fmla="*/ 528575 h 1140648"/>
                  <a:gd name="connsiteX11" fmla="*/ 199241 w 1304290"/>
                  <a:gd name="connsiteY11" fmla="*/ 537521 h 1140648"/>
                  <a:gd name="connsiteX12" fmla="*/ 104000 w 1304290"/>
                  <a:gd name="connsiteY12" fmla="*/ 681407 h 1140648"/>
                  <a:gd name="connsiteX13" fmla="*/ 90767 w 1304290"/>
                  <a:gd name="connsiteY13" fmla="*/ 717937 h 1140648"/>
                  <a:gd name="connsiteX14" fmla="*/ 181535 w 1304290"/>
                  <a:gd name="connsiteY14" fmla="*/ 653636 h 1140648"/>
                  <a:gd name="connsiteX15" fmla="*/ 168302 w 1304290"/>
                  <a:gd name="connsiteY15" fmla="*/ 832934 h 1140648"/>
                  <a:gd name="connsiteX16" fmla="*/ 167183 w 1304290"/>
                  <a:gd name="connsiteY16" fmla="*/ 839644 h 1140648"/>
                  <a:gd name="connsiteX17" fmla="*/ 239126 w 1304290"/>
                  <a:gd name="connsiteY17" fmla="*/ 685694 h 1140648"/>
                  <a:gd name="connsiteX18" fmla="*/ 487198 w 1304290"/>
                  <a:gd name="connsiteY18" fmla="*/ 535098 h 1140648"/>
                  <a:gd name="connsiteX19" fmla="*/ 428489 w 1304290"/>
                  <a:gd name="connsiteY19" fmla="*/ 1023415 h 1140648"/>
                  <a:gd name="connsiteX20" fmla="*/ 545908 w 1304290"/>
                  <a:gd name="connsiteY20" fmla="*/ 828461 h 1140648"/>
                  <a:gd name="connsiteX21" fmla="*/ 575729 w 1304290"/>
                  <a:gd name="connsiteY21" fmla="*/ 893880 h 1140648"/>
                  <a:gd name="connsiteX22" fmla="*/ 662023 w 1304290"/>
                  <a:gd name="connsiteY22" fmla="*/ 641335 h 1140648"/>
                  <a:gd name="connsiteX23" fmla="*/ 617665 w 1304290"/>
                  <a:gd name="connsiteY23" fmla="*/ 1140648 h 1140648"/>
                  <a:gd name="connsiteX24" fmla="*/ 772733 w 1304290"/>
                  <a:gd name="connsiteY24" fmla="*/ 881579 h 1140648"/>
                  <a:gd name="connsiteX25" fmla="*/ 820260 w 1304290"/>
                  <a:gd name="connsiteY25" fmla="*/ 914755 h 1140648"/>
                  <a:gd name="connsiteX26" fmla="*/ 821379 w 1304290"/>
                  <a:gd name="connsiteY26" fmla="*/ 904877 h 1140648"/>
                  <a:gd name="connsiteX27" fmla="*/ 820260 w 1304290"/>
                  <a:gd name="connsiteY27" fmla="*/ 809637 h 1140648"/>
                  <a:gd name="connsiteX28" fmla="*/ 800317 w 1304290"/>
                  <a:gd name="connsiteY28" fmla="*/ 667987 h 1140648"/>
                  <a:gd name="connsiteX29" fmla="*/ 871142 w 1304290"/>
                  <a:gd name="connsiteY29" fmla="*/ 702281 h 1140648"/>
                  <a:gd name="connsiteX30" fmla="*/ 785966 w 1304290"/>
                  <a:gd name="connsiteY30" fmla="*/ 518510 h 1140648"/>
                  <a:gd name="connsiteX31" fmla="*/ 1176806 w 1304290"/>
                  <a:gd name="connsiteY31" fmla="*/ 859587 h 1140648"/>
                  <a:gd name="connsiteX32" fmla="*/ 1156863 w 1304290"/>
                  <a:gd name="connsiteY32" fmla="*/ 533980 h 1140648"/>
                  <a:gd name="connsiteX33" fmla="*/ 1253222 w 1304290"/>
                  <a:gd name="connsiteY33" fmla="*/ 529507 h 1140648"/>
                  <a:gd name="connsiteX34" fmla="*/ 1149222 w 1304290"/>
                  <a:gd name="connsiteY34" fmla="*/ 466324 h 1140648"/>
                  <a:gd name="connsiteX35" fmla="*/ 1151458 w 1304290"/>
                  <a:gd name="connsiteY35" fmla="*/ 462969 h 1140648"/>
                  <a:gd name="connsiteX36" fmla="*/ 1215760 w 1304290"/>
                  <a:gd name="connsiteY36" fmla="*/ 428675 h 1140648"/>
                  <a:gd name="connsiteX37" fmla="*/ 928920 w 1304290"/>
                  <a:gd name="connsiteY37" fmla="*/ 412087 h 1140648"/>
                  <a:gd name="connsiteX38" fmla="*/ 1040748 w 1304290"/>
                  <a:gd name="connsiteY38" fmla="*/ 356732 h 1140648"/>
                  <a:gd name="connsiteX39" fmla="*/ 739558 w 1304290"/>
                  <a:gd name="connsiteY39" fmla="*/ 378911 h 1140648"/>
                  <a:gd name="connsiteX40" fmla="*/ 646554 w 1304290"/>
                  <a:gd name="connsiteY40" fmla="*/ 436503 h 1140648"/>
                  <a:gd name="connsiteX41" fmla="*/ 914569 w 1304290"/>
                  <a:gd name="connsiteY41" fmla="*/ 271556 h 1140648"/>
                  <a:gd name="connsiteX42" fmla="*/ 801622 w 1304290"/>
                  <a:gd name="connsiteY42" fmla="*/ 244904 h 1140648"/>
                  <a:gd name="connsiteX43" fmla="*/ 1304290 w 1304290"/>
                  <a:gd name="connsiteY43" fmla="*/ 313492 h 1140648"/>
                  <a:gd name="connsiteX44" fmla="*/ 1272233 w 1304290"/>
                  <a:gd name="connsiteY44" fmla="*/ 249191 h 1140648"/>
                  <a:gd name="connsiteX45" fmla="*/ 1026397 w 1304290"/>
                  <a:gd name="connsiteY45" fmla="*/ 164947 h 1140648"/>
                  <a:gd name="connsiteX46" fmla="*/ 1071874 w 1304290"/>
                  <a:gd name="connsiteY46" fmla="*/ 89649 h 1140648"/>
                  <a:gd name="connsiteX47" fmla="*/ 804977 w 1304290"/>
                  <a:gd name="connsiteY47" fmla="*/ 137176 h 1140648"/>
                  <a:gd name="connsiteX48" fmla="*/ 810568 w 1304290"/>
                  <a:gd name="connsiteY48" fmla="*/ 105119 h 1140648"/>
                  <a:gd name="connsiteX49" fmla="*/ 840389 w 1304290"/>
                  <a:gd name="connsiteY49" fmla="*/ 69706 h 1140648"/>
                  <a:gd name="connsiteX50" fmla="*/ 678798 w 1304290"/>
                  <a:gd name="connsiteY50" fmla="*/ 191599 h 1140648"/>
                  <a:gd name="connsiteX51" fmla="*/ 678798 w 1304290"/>
                  <a:gd name="connsiteY51" fmla="*/ 121893 h 1140648"/>
                  <a:gd name="connsiteX52" fmla="*/ 681034 w 1304290"/>
                  <a:gd name="connsiteY52" fmla="*/ 114065 h 1140648"/>
                  <a:gd name="connsiteX53" fmla="*/ 677679 w 1304290"/>
                  <a:gd name="connsiteY53" fmla="*/ 119656 h 1140648"/>
                  <a:gd name="connsiteX54" fmla="*/ 635557 w 1304290"/>
                  <a:gd name="connsiteY54" fmla="*/ 155068 h 1140648"/>
                  <a:gd name="connsiteX55" fmla="*/ 594554 w 1304290"/>
                  <a:gd name="connsiteY55" fmla="*/ 233721 h 1140648"/>
                  <a:gd name="connsiteX56" fmla="*/ 569019 w 1304290"/>
                  <a:gd name="connsiteY56" fmla="*/ 168301 h 1140648"/>
                  <a:gd name="connsiteX57" fmla="*/ 530252 w 1304290"/>
                  <a:gd name="connsiteY57" fmla="*/ 95240 h 1140648"/>
                  <a:gd name="connsiteX58" fmla="*/ 508073 w 1304290"/>
                  <a:gd name="connsiteY58" fmla="*/ 171656 h 1140648"/>
                  <a:gd name="connsiteX59" fmla="*/ 430539 w 1304290"/>
                  <a:gd name="connsiteY59" fmla="*/ 50882 h 1140648"/>
                  <a:gd name="connsiteX60" fmla="*/ 363069 w 1304290"/>
                  <a:gd name="connsiteY60" fmla="*/ 0 h 1140648"/>
                  <a:gd name="connsiteX61" fmla="*/ 383012 w 1304290"/>
                  <a:gd name="connsiteY61" fmla="*/ 87412 h 1140648"/>
                  <a:gd name="connsiteX62" fmla="*/ 276775 w 1304290"/>
                  <a:gd name="connsiteY62" fmla="*/ 14351 h 1140648"/>
                  <a:gd name="connsiteX63" fmla="*/ 0 w 1304290"/>
                  <a:gd name="connsiteY63" fmla="*/ 10997 h 1140648"/>
                  <a:gd name="connsiteX64" fmla="*/ 203714 w 1304290"/>
                  <a:gd name="connsiteY64" fmla="*/ 90767 h 1140648"/>
                  <a:gd name="connsiteX65" fmla="*/ 280130 w 1304290"/>
                  <a:gd name="connsiteY65" fmla="*/ 150595 h 1140648"/>
                  <a:gd name="connsiteX66" fmla="*/ 466137 w 1304290"/>
                  <a:gd name="connsiteY66" fmla="*/ 338840 h 1140648"/>
                  <a:gd name="connsiteX67" fmla="*/ 479370 w 1304290"/>
                  <a:gd name="connsiteY67" fmla="*/ 353191 h 1140648"/>
                  <a:gd name="connsiteX68" fmla="*/ 479370 w 1304290"/>
                  <a:gd name="connsiteY68" fmla="*/ 353191 h 1140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304290" h="1140648">
                    <a:moveTo>
                      <a:pt x="479370" y="353564"/>
                    </a:moveTo>
                    <a:cubicBezTo>
                      <a:pt x="438367" y="344617"/>
                      <a:pt x="396245" y="339212"/>
                      <a:pt x="354309" y="346854"/>
                    </a:cubicBezTo>
                    <a:cubicBezTo>
                      <a:pt x="362137" y="357850"/>
                      <a:pt x="391958" y="367915"/>
                      <a:pt x="426252" y="377793"/>
                    </a:cubicBezTo>
                    <a:cubicBezTo>
                      <a:pt x="398481" y="377793"/>
                      <a:pt x="372015" y="378911"/>
                      <a:pt x="352073" y="383385"/>
                    </a:cubicBezTo>
                    <a:cubicBezTo>
                      <a:pt x="347600" y="384503"/>
                      <a:pt x="348718" y="384503"/>
                      <a:pt x="345363" y="385621"/>
                    </a:cubicBezTo>
                    <a:cubicBezTo>
                      <a:pt x="344245" y="391212"/>
                      <a:pt x="365306" y="421033"/>
                      <a:pt x="369779" y="439858"/>
                    </a:cubicBezTo>
                    <a:lnTo>
                      <a:pt x="359901" y="436503"/>
                    </a:lnTo>
                    <a:cubicBezTo>
                      <a:pt x="293549" y="415442"/>
                      <a:pt x="172775" y="421033"/>
                      <a:pt x="125061" y="464274"/>
                    </a:cubicBezTo>
                    <a:cubicBezTo>
                      <a:pt x="117233" y="469865"/>
                      <a:pt x="98409" y="492044"/>
                      <a:pt x="93004" y="500804"/>
                    </a:cubicBezTo>
                    <a:cubicBezTo>
                      <a:pt x="86294" y="510682"/>
                      <a:pt x="85176" y="512919"/>
                      <a:pt x="75298" y="520747"/>
                    </a:cubicBezTo>
                    <a:cubicBezTo>
                      <a:pt x="120775" y="520747"/>
                      <a:pt x="157305" y="506396"/>
                      <a:pt x="208187" y="528575"/>
                    </a:cubicBezTo>
                    <a:lnTo>
                      <a:pt x="199241" y="537521"/>
                    </a:lnTo>
                    <a:cubicBezTo>
                      <a:pt x="158237" y="575170"/>
                      <a:pt x="117233" y="627170"/>
                      <a:pt x="104000" y="681407"/>
                    </a:cubicBezTo>
                    <a:cubicBezTo>
                      <a:pt x="99527" y="699113"/>
                      <a:pt x="90767" y="695758"/>
                      <a:pt x="90767" y="717937"/>
                    </a:cubicBezTo>
                    <a:cubicBezTo>
                      <a:pt x="90767" y="676934"/>
                      <a:pt x="153950" y="663701"/>
                      <a:pt x="181535" y="653636"/>
                    </a:cubicBezTo>
                    <a:cubicBezTo>
                      <a:pt x="137176" y="773292"/>
                      <a:pt x="158237" y="725579"/>
                      <a:pt x="168302" y="832934"/>
                    </a:cubicBezTo>
                    <a:cubicBezTo>
                      <a:pt x="168302" y="834052"/>
                      <a:pt x="167183" y="838525"/>
                      <a:pt x="167183" y="839644"/>
                    </a:cubicBezTo>
                    <a:cubicBezTo>
                      <a:pt x="167183" y="767701"/>
                      <a:pt x="198122" y="728934"/>
                      <a:pt x="239126" y="685694"/>
                    </a:cubicBezTo>
                    <a:cubicBezTo>
                      <a:pt x="323370" y="596045"/>
                      <a:pt x="375370" y="569392"/>
                      <a:pt x="487198" y="535098"/>
                    </a:cubicBezTo>
                    <a:cubicBezTo>
                      <a:pt x="511614" y="732289"/>
                      <a:pt x="498195" y="835171"/>
                      <a:pt x="428489" y="1023415"/>
                    </a:cubicBezTo>
                    <a:cubicBezTo>
                      <a:pt x="502668" y="959114"/>
                      <a:pt x="517019" y="920346"/>
                      <a:pt x="545908" y="828461"/>
                    </a:cubicBezTo>
                    <a:cubicBezTo>
                      <a:pt x="576848" y="869465"/>
                      <a:pt x="565851" y="853995"/>
                      <a:pt x="575729" y="893880"/>
                    </a:cubicBezTo>
                    <a:cubicBezTo>
                      <a:pt x="586726" y="880647"/>
                      <a:pt x="666496" y="655873"/>
                      <a:pt x="662023" y="641335"/>
                    </a:cubicBezTo>
                    <a:cubicBezTo>
                      <a:pt x="780561" y="973465"/>
                      <a:pt x="624375" y="1086411"/>
                      <a:pt x="617665" y="1140648"/>
                    </a:cubicBezTo>
                    <a:cubicBezTo>
                      <a:pt x="740490" y="1072060"/>
                      <a:pt x="762669" y="933580"/>
                      <a:pt x="772733" y="881579"/>
                    </a:cubicBezTo>
                    <a:cubicBezTo>
                      <a:pt x="790439" y="880461"/>
                      <a:pt x="811500" y="902640"/>
                      <a:pt x="820260" y="914755"/>
                    </a:cubicBezTo>
                    <a:cubicBezTo>
                      <a:pt x="820260" y="914755"/>
                      <a:pt x="820260" y="906927"/>
                      <a:pt x="821379" y="904877"/>
                    </a:cubicBezTo>
                    <a:cubicBezTo>
                      <a:pt x="823615" y="866110"/>
                      <a:pt x="820260" y="839457"/>
                      <a:pt x="820260" y="809637"/>
                    </a:cubicBezTo>
                    <a:cubicBezTo>
                      <a:pt x="820260" y="779816"/>
                      <a:pt x="800317" y="668919"/>
                      <a:pt x="800317" y="667987"/>
                    </a:cubicBezTo>
                    <a:cubicBezTo>
                      <a:pt x="826970" y="676934"/>
                      <a:pt x="847845" y="684575"/>
                      <a:pt x="871142" y="702281"/>
                    </a:cubicBezTo>
                    <a:cubicBezTo>
                      <a:pt x="870024" y="653636"/>
                      <a:pt x="815787" y="546095"/>
                      <a:pt x="785966" y="518510"/>
                    </a:cubicBezTo>
                    <a:cubicBezTo>
                      <a:pt x="897795" y="476388"/>
                      <a:pt x="1259932" y="613751"/>
                      <a:pt x="1176806" y="859587"/>
                    </a:cubicBezTo>
                    <a:cubicBezTo>
                      <a:pt x="1244276" y="784289"/>
                      <a:pt x="1212218" y="591571"/>
                      <a:pt x="1156863" y="533980"/>
                    </a:cubicBezTo>
                    <a:cubicBezTo>
                      <a:pt x="1172333" y="533980"/>
                      <a:pt x="1248749" y="533980"/>
                      <a:pt x="1253222" y="529507"/>
                    </a:cubicBezTo>
                    <a:cubicBezTo>
                      <a:pt x="1222283" y="491858"/>
                      <a:pt x="1200104" y="475270"/>
                      <a:pt x="1149222" y="466324"/>
                    </a:cubicBezTo>
                    <a:lnTo>
                      <a:pt x="1151458" y="462969"/>
                    </a:lnTo>
                    <a:cubicBezTo>
                      <a:pt x="1158168" y="461851"/>
                      <a:pt x="1202340" y="435198"/>
                      <a:pt x="1215760" y="428675"/>
                    </a:cubicBezTo>
                    <a:cubicBezTo>
                      <a:pt x="1180347" y="380030"/>
                      <a:pt x="957809" y="393263"/>
                      <a:pt x="928920" y="412087"/>
                    </a:cubicBezTo>
                    <a:cubicBezTo>
                      <a:pt x="963214" y="385435"/>
                      <a:pt x="997508" y="362324"/>
                      <a:pt x="1040748" y="356732"/>
                    </a:cubicBezTo>
                    <a:cubicBezTo>
                      <a:pt x="1005336" y="351141"/>
                      <a:pt x="879157" y="311255"/>
                      <a:pt x="739558" y="378911"/>
                    </a:cubicBezTo>
                    <a:cubicBezTo>
                      <a:pt x="698554" y="399972"/>
                      <a:pt x="675256" y="406682"/>
                      <a:pt x="646554" y="436503"/>
                    </a:cubicBezTo>
                    <a:cubicBezTo>
                      <a:pt x="647672" y="330266"/>
                      <a:pt x="823802" y="244904"/>
                      <a:pt x="914569" y="271556"/>
                    </a:cubicBezTo>
                    <a:cubicBezTo>
                      <a:pt x="886798" y="240617"/>
                      <a:pt x="840389" y="227198"/>
                      <a:pt x="801622" y="244904"/>
                    </a:cubicBezTo>
                    <a:cubicBezTo>
                      <a:pt x="882511" y="159728"/>
                      <a:pt x="1252290" y="232789"/>
                      <a:pt x="1304290" y="313492"/>
                    </a:cubicBezTo>
                    <a:cubicBezTo>
                      <a:pt x="1304290" y="310137"/>
                      <a:pt x="1275588" y="254782"/>
                      <a:pt x="1272233" y="249191"/>
                    </a:cubicBezTo>
                    <a:cubicBezTo>
                      <a:pt x="1224706" y="171656"/>
                      <a:pt x="1112691" y="141836"/>
                      <a:pt x="1026397" y="164947"/>
                    </a:cubicBezTo>
                    <a:cubicBezTo>
                      <a:pt x="1024161" y="143886"/>
                      <a:pt x="1053050" y="101764"/>
                      <a:pt x="1071874" y="89649"/>
                    </a:cubicBezTo>
                    <a:cubicBezTo>
                      <a:pt x="981107" y="89649"/>
                      <a:pt x="891457" y="108473"/>
                      <a:pt x="804977" y="137176"/>
                    </a:cubicBezTo>
                    <a:cubicBezTo>
                      <a:pt x="804977" y="133821"/>
                      <a:pt x="808332" y="109405"/>
                      <a:pt x="810568" y="105119"/>
                    </a:cubicBezTo>
                    <a:cubicBezTo>
                      <a:pt x="810568" y="98409"/>
                      <a:pt x="829393" y="68588"/>
                      <a:pt x="840389" y="69706"/>
                    </a:cubicBezTo>
                    <a:cubicBezTo>
                      <a:pt x="813737" y="76416"/>
                      <a:pt x="683084" y="179298"/>
                      <a:pt x="678798" y="191599"/>
                    </a:cubicBezTo>
                    <a:cubicBezTo>
                      <a:pt x="679916" y="182653"/>
                      <a:pt x="666683" y="161778"/>
                      <a:pt x="678798" y="121893"/>
                    </a:cubicBezTo>
                    <a:lnTo>
                      <a:pt x="681034" y="114065"/>
                    </a:lnTo>
                    <a:cubicBezTo>
                      <a:pt x="678798" y="119656"/>
                      <a:pt x="678798" y="115183"/>
                      <a:pt x="677679" y="119656"/>
                    </a:cubicBezTo>
                    <a:cubicBezTo>
                      <a:pt x="672088" y="120775"/>
                      <a:pt x="641149" y="148359"/>
                      <a:pt x="635557" y="155068"/>
                    </a:cubicBezTo>
                    <a:cubicBezTo>
                      <a:pt x="617851" y="180603"/>
                      <a:pt x="604618" y="205950"/>
                      <a:pt x="594554" y="233721"/>
                    </a:cubicBezTo>
                    <a:cubicBezTo>
                      <a:pt x="592317" y="213778"/>
                      <a:pt x="588962" y="201664"/>
                      <a:pt x="569019" y="168301"/>
                    </a:cubicBezTo>
                    <a:cubicBezTo>
                      <a:pt x="551313" y="140531"/>
                      <a:pt x="570138" y="138481"/>
                      <a:pt x="530252" y="95240"/>
                    </a:cubicBezTo>
                    <a:cubicBezTo>
                      <a:pt x="531371" y="117420"/>
                      <a:pt x="510310" y="160660"/>
                      <a:pt x="508073" y="171656"/>
                    </a:cubicBezTo>
                    <a:cubicBezTo>
                      <a:pt x="509191" y="148359"/>
                      <a:pt x="431657" y="54237"/>
                      <a:pt x="430539" y="50882"/>
                    </a:cubicBezTo>
                    <a:cubicBezTo>
                      <a:pt x="403886" y="34294"/>
                      <a:pt x="388417" y="8760"/>
                      <a:pt x="363069" y="0"/>
                    </a:cubicBezTo>
                    <a:cubicBezTo>
                      <a:pt x="375184" y="41004"/>
                      <a:pt x="383012" y="34294"/>
                      <a:pt x="383012" y="87412"/>
                    </a:cubicBezTo>
                    <a:cubicBezTo>
                      <a:pt x="385248" y="78466"/>
                      <a:pt x="320947" y="18824"/>
                      <a:pt x="276775" y="14351"/>
                    </a:cubicBezTo>
                    <a:cubicBezTo>
                      <a:pt x="183771" y="4473"/>
                      <a:pt x="78653" y="16588"/>
                      <a:pt x="0" y="10997"/>
                    </a:cubicBezTo>
                    <a:cubicBezTo>
                      <a:pt x="70825" y="40817"/>
                      <a:pt x="118538" y="41936"/>
                      <a:pt x="203714" y="90767"/>
                    </a:cubicBezTo>
                    <a:cubicBezTo>
                      <a:pt x="205950" y="96359"/>
                      <a:pt x="268015" y="136244"/>
                      <a:pt x="280130" y="150595"/>
                    </a:cubicBezTo>
                    <a:cubicBezTo>
                      <a:pt x="328775" y="204832"/>
                      <a:pt x="409664" y="279012"/>
                      <a:pt x="466137" y="338840"/>
                    </a:cubicBezTo>
                    <a:cubicBezTo>
                      <a:pt x="467256" y="339958"/>
                      <a:pt x="479370" y="353191"/>
                      <a:pt x="479370" y="353191"/>
                    </a:cubicBezTo>
                    <a:lnTo>
                      <a:pt x="479370" y="353191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92A1DA9-B5BE-74B4-AD9A-96B4876C0205}"/>
                  </a:ext>
                </a:extLst>
              </p:cNvPr>
              <p:cNvSpPr/>
              <p:nvPr/>
            </p:nvSpPr>
            <p:spPr>
              <a:xfrm>
                <a:off x="2356266" y="1062934"/>
                <a:ext cx="230808" cy="1251181"/>
              </a:xfrm>
              <a:custGeom>
                <a:avLst/>
                <a:gdLst>
                  <a:gd name="connsiteX0" fmla="*/ 6008 w 383428"/>
                  <a:gd name="connsiteY0" fmla="*/ 2039747 h 2078514"/>
                  <a:gd name="connsiteX1" fmla="*/ 166482 w 383428"/>
                  <a:gd name="connsiteY1" fmla="*/ 2078514 h 2078514"/>
                  <a:gd name="connsiteX2" fmla="*/ 383428 w 383428"/>
                  <a:gd name="connsiteY2" fmla="*/ 22179 h 2078514"/>
                  <a:gd name="connsiteX3" fmla="*/ 344661 w 383428"/>
                  <a:gd name="connsiteY3" fmla="*/ 0 h 2078514"/>
                  <a:gd name="connsiteX4" fmla="*/ 5822 w 383428"/>
                  <a:gd name="connsiteY4" fmla="*/ 2039561 h 2078514"/>
                  <a:gd name="connsiteX5" fmla="*/ 5822 w 383428"/>
                  <a:gd name="connsiteY5" fmla="*/ 2039561 h 207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3428" h="2078514">
                    <a:moveTo>
                      <a:pt x="6008" y="2039747"/>
                    </a:moveTo>
                    <a:lnTo>
                      <a:pt x="166482" y="2078514"/>
                    </a:lnTo>
                    <a:cubicBezTo>
                      <a:pt x="125478" y="1737438"/>
                      <a:pt x="204130" y="306782"/>
                      <a:pt x="383428" y="22179"/>
                    </a:cubicBezTo>
                    <a:lnTo>
                      <a:pt x="344661" y="0"/>
                    </a:lnTo>
                    <a:cubicBezTo>
                      <a:pt x="126596" y="239126"/>
                      <a:pt x="-32945" y="1852435"/>
                      <a:pt x="5822" y="2039561"/>
                    </a:cubicBezTo>
                    <a:lnTo>
                      <a:pt x="5822" y="2039561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0442416-B478-0725-E4EC-8907382BA9D1}"/>
                  </a:ext>
                </a:extLst>
              </p:cNvPr>
              <p:cNvSpPr/>
              <p:nvPr/>
            </p:nvSpPr>
            <p:spPr>
              <a:xfrm>
                <a:off x="2078502" y="727364"/>
                <a:ext cx="963535" cy="739803"/>
              </a:xfrm>
              <a:custGeom>
                <a:avLst/>
                <a:gdLst>
                  <a:gd name="connsiteX0" fmla="*/ 645622 w 1600665"/>
                  <a:gd name="connsiteY0" fmla="*/ 435757 h 1228992"/>
                  <a:gd name="connsiteX1" fmla="*/ 500618 w 1600665"/>
                  <a:gd name="connsiteY1" fmla="*/ 462410 h 1228992"/>
                  <a:gd name="connsiteX2" fmla="*/ 591385 w 1600665"/>
                  <a:gd name="connsiteY2" fmla="*/ 475643 h 1228992"/>
                  <a:gd name="connsiteX3" fmla="*/ 508259 w 1600665"/>
                  <a:gd name="connsiteY3" fmla="*/ 502295 h 1228992"/>
                  <a:gd name="connsiteX4" fmla="*/ 501550 w 1600665"/>
                  <a:gd name="connsiteY4" fmla="*/ 505650 h 1228992"/>
                  <a:gd name="connsiteX5" fmla="*/ 544790 w 1600665"/>
                  <a:gd name="connsiteY5" fmla="*/ 555414 h 1228992"/>
                  <a:gd name="connsiteX6" fmla="*/ 532675 w 1600665"/>
                  <a:gd name="connsiteY6" fmla="*/ 555414 h 1228992"/>
                  <a:gd name="connsiteX7" fmla="*/ 272488 w 1600665"/>
                  <a:gd name="connsiteY7" fmla="*/ 647299 h 1228992"/>
                  <a:gd name="connsiteX8" fmla="*/ 246954 w 1600665"/>
                  <a:gd name="connsiteY8" fmla="*/ 693894 h 1228992"/>
                  <a:gd name="connsiteX9" fmla="*/ 233721 w 1600665"/>
                  <a:gd name="connsiteY9" fmla="*/ 719428 h 1228992"/>
                  <a:gd name="connsiteX10" fmla="*/ 386553 w 1600665"/>
                  <a:gd name="connsiteY10" fmla="*/ 692776 h 1228992"/>
                  <a:gd name="connsiteX11" fmla="*/ 378725 w 1600665"/>
                  <a:gd name="connsiteY11" fmla="*/ 703772 h 1228992"/>
                  <a:gd name="connsiteX12" fmla="*/ 311255 w 1600665"/>
                  <a:gd name="connsiteY12" fmla="*/ 882138 h 1228992"/>
                  <a:gd name="connsiteX13" fmla="*/ 307900 w 1600665"/>
                  <a:gd name="connsiteY13" fmla="*/ 924260 h 1228992"/>
                  <a:gd name="connsiteX14" fmla="*/ 392144 w 1600665"/>
                  <a:gd name="connsiteY14" fmla="*/ 832375 h 1228992"/>
                  <a:gd name="connsiteX15" fmla="*/ 428675 w 1600665"/>
                  <a:gd name="connsiteY15" fmla="*/ 1025092 h 1228992"/>
                  <a:gd name="connsiteX16" fmla="*/ 429793 w 1600665"/>
                  <a:gd name="connsiteY16" fmla="*/ 1031802 h 1228992"/>
                  <a:gd name="connsiteX17" fmla="*/ 466324 w 1600665"/>
                  <a:gd name="connsiteY17" fmla="*/ 850267 h 1228992"/>
                  <a:gd name="connsiteX18" fmla="*/ 705450 w 1600665"/>
                  <a:gd name="connsiteY18" fmla="*/ 625493 h 1228992"/>
                  <a:gd name="connsiteX19" fmla="*/ 779629 w 1600665"/>
                  <a:gd name="connsiteY19" fmla="*/ 1155931 h 1228992"/>
                  <a:gd name="connsiteX20" fmla="*/ 857164 w 1600665"/>
                  <a:gd name="connsiteY20" fmla="*/ 919042 h 1228992"/>
                  <a:gd name="connsiteX21" fmla="*/ 909164 w 1600665"/>
                  <a:gd name="connsiteY21" fmla="*/ 981106 h 1228992"/>
                  <a:gd name="connsiteX22" fmla="*/ 935816 w 1600665"/>
                  <a:gd name="connsiteY22" fmla="*/ 690912 h 1228992"/>
                  <a:gd name="connsiteX23" fmla="*/ 1028820 w 1600665"/>
                  <a:gd name="connsiteY23" fmla="*/ 1228992 h 1228992"/>
                  <a:gd name="connsiteX24" fmla="*/ 1130770 w 1600665"/>
                  <a:gd name="connsiteY24" fmla="*/ 914569 h 1228992"/>
                  <a:gd name="connsiteX25" fmla="*/ 1195071 w 1600665"/>
                  <a:gd name="connsiteY25" fmla="*/ 936748 h 1228992"/>
                  <a:gd name="connsiteX26" fmla="*/ 1193953 w 1600665"/>
                  <a:gd name="connsiteY26" fmla="*/ 925752 h 1228992"/>
                  <a:gd name="connsiteX27" fmla="*/ 1164132 w 1600665"/>
                  <a:gd name="connsiteY27" fmla="*/ 826038 h 1228992"/>
                  <a:gd name="connsiteX28" fmla="*/ 1100949 w 1600665"/>
                  <a:gd name="connsiteY28" fmla="*/ 682152 h 1228992"/>
                  <a:gd name="connsiteX29" fmla="*/ 1190598 w 1600665"/>
                  <a:gd name="connsiteY29" fmla="*/ 699858 h 1228992"/>
                  <a:gd name="connsiteX30" fmla="*/ 1041121 w 1600665"/>
                  <a:gd name="connsiteY30" fmla="*/ 528202 h 1228992"/>
                  <a:gd name="connsiteX31" fmla="*/ 1583675 w 1600665"/>
                  <a:gd name="connsiteY31" fmla="*/ 783916 h 1228992"/>
                  <a:gd name="connsiteX32" fmla="*/ 1467373 w 1600665"/>
                  <a:gd name="connsiteY32" fmla="*/ 445076 h 1228992"/>
                  <a:gd name="connsiteX33" fmla="*/ 1576965 w 1600665"/>
                  <a:gd name="connsiteY33" fmla="*/ 415256 h 1228992"/>
                  <a:gd name="connsiteX34" fmla="*/ 1439602 w 1600665"/>
                  <a:gd name="connsiteY34" fmla="*/ 377607 h 1228992"/>
                  <a:gd name="connsiteX35" fmla="*/ 1440721 w 1600665"/>
                  <a:gd name="connsiteY35" fmla="*/ 373134 h 1228992"/>
                  <a:gd name="connsiteX36" fmla="*/ 1503904 w 1600665"/>
                  <a:gd name="connsiteY36" fmla="*/ 318897 h 1228992"/>
                  <a:gd name="connsiteX37" fmla="*/ 1172892 w 1600665"/>
                  <a:gd name="connsiteY37" fmla="*/ 378725 h 1228992"/>
                  <a:gd name="connsiteX38" fmla="*/ 1285839 w 1600665"/>
                  <a:gd name="connsiteY38" fmla="*/ 290194 h 1228992"/>
                  <a:gd name="connsiteX39" fmla="*/ 948117 w 1600665"/>
                  <a:gd name="connsiteY39" fmla="*/ 394195 h 1228992"/>
                  <a:gd name="connsiteX40" fmla="*/ 858468 w 1600665"/>
                  <a:gd name="connsiteY40" fmla="*/ 478439 h 1228992"/>
                  <a:gd name="connsiteX41" fmla="*/ 1116419 w 1600665"/>
                  <a:gd name="connsiteY41" fmla="*/ 233721 h 1228992"/>
                  <a:gd name="connsiteX42" fmla="*/ 980175 w 1600665"/>
                  <a:gd name="connsiteY42" fmla="*/ 235958 h 1228992"/>
                  <a:gd name="connsiteX43" fmla="*/ 1572492 w 1600665"/>
                  <a:gd name="connsiteY43" fmla="*/ 175011 h 1228992"/>
                  <a:gd name="connsiteX44" fmla="*/ 1517137 w 1600665"/>
                  <a:gd name="connsiteY44" fmla="*/ 115183 h 1228992"/>
                  <a:gd name="connsiteX45" fmla="*/ 1212591 w 1600665"/>
                  <a:gd name="connsiteY45" fmla="*/ 91886 h 1228992"/>
                  <a:gd name="connsiteX46" fmla="*/ 1243530 w 1600665"/>
                  <a:gd name="connsiteY46" fmla="*/ 0 h 1228992"/>
                  <a:gd name="connsiteX47" fmla="*/ 953336 w 1600665"/>
                  <a:gd name="connsiteY47" fmla="*/ 121893 h 1228992"/>
                  <a:gd name="connsiteX48" fmla="*/ 949981 w 1600665"/>
                  <a:gd name="connsiteY48" fmla="*/ 86481 h 1228992"/>
                  <a:gd name="connsiteX49" fmla="*/ 973279 w 1600665"/>
                  <a:gd name="connsiteY49" fmla="*/ 41004 h 1228992"/>
                  <a:gd name="connsiteX50" fmla="*/ 824920 w 1600665"/>
                  <a:gd name="connsiteY50" fmla="*/ 212660 h 1228992"/>
                  <a:gd name="connsiteX51" fmla="*/ 804977 w 1600665"/>
                  <a:gd name="connsiteY51" fmla="*/ 138481 h 1228992"/>
                  <a:gd name="connsiteX52" fmla="*/ 804977 w 1600665"/>
                  <a:gd name="connsiteY52" fmla="*/ 130653 h 1228992"/>
                  <a:gd name="connsiteX53" fmla="*/ 802741 w 1600665"/>
                  <a:gd name="connsiteY53" fmla="*/ 136244 h 1228992"/>
                  <a:gd name="connsiteX54" fmla="*/ 765092 w 1600665"/>
                  <a:gd name="connsiteY54" fmla="*/ 186008 h 1228992"/>
                  <a:gd name="connsiteX55" fmla="*/ 740676 w 1600665"/>
                  <a:gd name="connsiteY55" fmla="*/ 279011 h 1228992"/>
                  <a:gd name="connsiteX56" fmla="*/ 693149 w 1600665"/>
                  <a:gd name="connsiteY56" fmla="*/ 218065 h 1228992"/>
                  <a:gd name="connsiteX57" fmla="*/ 627729 w 1600665"/>
                  <a:gd name="connsiteY57" fmla="*/ 150595 h 1228992"/>
                  <a:gd name="connsiteX58" fmla="*/ 625493 w 1600665"/>
                  <a:gd name="connsiteY58" fmla="*/ 236889 h 1228992"/>
                  <a:gd name="connsiteX59" fmla="*/ 502668 w 1600665"/>
                  <a:gd name="connsiteY59" fmla="*/ 130653 h 1228992"/>
                  <a:gd name="connsiteX60" fmla="*/ 410782 w 1600665"/>
                  <a:gd name="connsiteY60" fmla="*/ 95240 h 1228992"/>
                  <a:gd name="connsiteX61" fmla="*/ 458309 w 1600665"/>
                  <a:gd name="connsiteY61" fmla="*/ 181535 h 1228992"/>
                  <a:gd name="connsiteX62" fmla="*/ 315542 w 1600665"/>
                  <a:gd name="connsiteY62" fmla="*/ 132889 h 1228992"/>
                  <a:gd name="connsiteX63" fmla="*/ 0 w 1600665"/>
                  <a:gd name="connsiteY63" fmla="*/ 203714 h 1228992"/>
                  <a:gd name="connsiteX64" fmla="*/ 255714 w 1600665"/>
                  <a:gd name="connsiteY64" fmla="*/ 232416 h 1228992"/>
                  <a:gd name="connsiteX65" fmla="*/ 358782 w 1600665"/>
                  <a:gd name="connsiteY65" fmla="*/ 275657 h 1228992"/>
                  <a:gd name="connsiteX66" fmla="*/ 624561 w 1600665"/>
                  <a:gd name="connsiteY66" fmla="*/ 424015 h 1228992"/>
                  <a:gd name="connsiteX67" fmla="*/ 645622 w 1600665"/>
                  <a:gd name="connsiteY67" fmla="*/ 436130 h 1228992"/>
                  <a:gd name="connsiteX68" fmla="*/ 645622 w 1600665"/>
                  <a:gd name="connsiteY68" fmla="*/ 436130 h 1228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600665" h="1228992">
                    <a:moveTo>
                      <a:pt x="645622" y="435757"/>
                    </a:moveTo>
                    <a:cubicBezTo>
                      <a:pt x="594740" y="437994"/>
                      <a:pt x="545908" y="442467"/>
                      <a:pt x="500618" y="462410"/>
                    </a:cubicBezTo>
                    <a:cubicBezTo>
                      <a:pt x="512733" y="472288"/>
                      <a:pt x="549263" y="473406"/>
                      <a:pt x="591385" y="475643"/>
                    </a:cubicBezTo>
                    <a:cubicBezTo>
                      <a:pt x="559328" y="482352"/>
                      <a:pt x="529320" y="491112"/>
                      <a:pt x="508259" y="502295"/>
                    </a:cubicBezTo>
                    <a:cubicBezTo>
                      <a:pt x="503786" y="504532"/>
                      <a:pt x="504905" y="503414"/>
                      <a:pt x="501550" y="505650"/>
                    </a:cubicBezTo>
                    <a:cubicBezTo>
                      <a:pt x="501550" y="512360"/>
                      <a:pt x="533607" y="537707"/>
                      <a:pt x="544790" y="555414"/>
                    </a:cubicBezTo>
                    <a:lnTo>
                      <a:pt x="532675" y="555414"/>
                    </a:lnTo>
                    <a:cubicBezTo>
                      <a:pt x="450668" y="550941"/>
                      <a:pt x="314610" y="589708"/>
                      <a:pt x="272488" y="647299"/>
                    </a:cubicBezTo>
                    <a:cubicBezTo>
                      <a:pt x="266897" y="655127"/>
                      <a:pt x="250309" y="682711"/>
                      <a:pt x="246954" y="693894"/>
                    </a:cubicBezTo>
                    <a:cubicBezTo>
                      <a:pt x="242481" y="706009"/>
                      <a:pt x="241363" y="709364"/>
                      <a:pt x="233721" y="719428"/>
                    </a:cubicBezTo>
                    <a:cubicBezTo>
                      <a:pt x="284603" y="708432"/>
                      <a:pt x="321133" y="682898"/>
                      <a:pt x="386553" y="692776"/>
                    </a:cubicBezTo>
                    <a:lnTo>
                      <a:pt x="378725" y="703772"/>
                    </a:lnTo>
                    <a:cubicBezTo>
                      <a:pt x="343313" y="754654"/>
                      <a:pt x="311255" y="821192"/>
                      <a:pt x="311255" y="882138"/>
                    </a:cubicBezTo>
                    <a:cubicBezTo>
                      <a:pt x="311255" y="902081"/>
                      <a:pt x="301377" y="900963"/>
                      <a:pt x="307900" y="924260"/>
                    </a:cubicBezTo>
                    <a:cubicBezTo>
                      <a:pt x="295786" y="879902"/>
                      <a:pt x="363255" y="848963"/>
                      <a:pt x="392144" y="832375"/>
                    </a:cubicBezTo>
                    <a:cubicBezTo>
                      <a:pt x="376675" y="969737"/>
                      <a:pt x="385435" y="913264"/>
                      <a:pt x="428675" y="1025092"/>
                    </a:cubicBezTo>
                    <a:cubicBezTo>
                      <a:pt x="428675" y="1025092"/>
                      <a:pt x="429793" y="1030684"/>
                      <a:pt x="429793" y="1031802"/>
                    </a:cubicBezTo>
                    <a:cubicBezTo>
                      <a:pt x="408732" y="956504"/>
                      <a:pt x="432030" y="906741"/>
                      <a:pt x="466324" y="850267"/>
                    </a:cubicBezTo>
                    <a:cubicBezTo>
                      <a:pt x="537148" y="733966"/>
                      <a:pt x="588217" y="691844"/>
                      <a:pt x="705450" y="625493"/>
                    </a:cubicBezTo>
                    <a:cubicBezTo>
                      <a:pt x="790626" y="826970"/>
                      <a:pt x="805163" y="938798"/>
                      <a:pt x="779629" y="1155931"/>
                    </a:cubicBezTo>
                    <a:cubicBezTo>
                      <a:pt x="845049" y="1068519"/>
                      <a:pt x="850454" y="1023042"/>
                      <a:pt x="857164" y="919042"/>
                    </a:cubicBezTo>
                    <a:cubicBezTo>
                      <a:pt x="903759" y="954454"/>
                      <a:pt x="886984" y="940103"/>
                      <a:pt x="909164" y="981106"/>
                    </a:cubicBezTo>
                    <a:cubicBezTo>
                      <a:pt x="918110" y="963400"/>
                      <a:pt x="944576" y="704332"/>
                      <a:pt x="935816" y="690912"/>
                    </a:cubicBezTo>
                    <a:cubicBezTo>
                      <a:pt x="1166182" y="1008691"/>
                      <a:pt x="1020992" y="1169351"/>
                      <a:pt x="1028820" y="1228992"/>
                    </a:cubicBezTo>
                    <a:cubicBezTo>
                      <a:pt x="1149595" y="1123874"/>
                      <a:pt x="1133939" y="973279"/>
                      <a:pt x="1130770" y="914569"/>
                    </a:cubicBezTo>
                    <a:cubicBezTo>
                      <a:pt x="1150713" y="907859"/>
                      <a:pt x="1180534" y="925565"/>
                      <a:pt x="1195071" y="936748"/>
                    </a:cubicBezTo>
                    <a:cubicBezTo>
                      <a:pt x="1195071" y="936748"/>
                      <a:pt x="1191716" y="928920"/>
                      <a:pt x="1193953" y="925752"/>
                    </a:cubicBezTo>
                    <a:cubicBezTo>
                      <a:pt x="1184075" y="884748"/>
                      <a:pt x="1172892" y="857164"/>
                      <a:pt x="1164132" y="826038"/>
                    </a:cubicBezTo>
                    <a:cubicBezTo>
                      <a:pt x="1155186" y="793981"/>
                      <a:pt x="1100949" y="683271"/>
                      <a:pt x="1100949" y="682152"/>
                    </a:cubicBezTo>
                    <a:cubicBezTo>
                      <a:pt x="1133007" y="684389"/>
                      <a:pt x="1159659" y="686625"/>
                      <a:pt x="1190598" y="699858"/>
                    </a:cubicBezTo>
                    <a:cubicBezTo>
                      <a:pt x="1176247" y="647858"/>
                      <a:pt x="1083243" y="549263"/>
                      <a:pt x="1041121" y="528202"/>
                    </a:cubicBezTo>
                    <a:cubicBezTo>
                      <a:pt x="1156304" y="455141"/>
                      <a:pt x="1608090" y="501550"/>
                      <a:pt x="1583675" y="783916"/>
                    </a:cubicBezTo>
                    <a:cubicBezTo>
                      <a:pt x="1639030" y="685321"/>
                      <a:pt x="1548262" y="491672"/>
                      <a:pt x="1467373" y="445076"/>
                    </a:cubicBezTo>
                    <a:cubicBezTo>
                      <a:pt x="1486197" y="440603"/>
                      <a:pt x="1572492" y="420661"/>
                      <a:pt x="1576965" y="415256"/>
                    </a:cubicBezTo>
                    <a:cubicBezTo>
                      <a:pt x="1530370" y="383198"/>
                      <a:pt x="1499431" y="372015"/>
                      <a:pt x="1439602" y="377607"/>
                    </a:cubicBezTo>
                    <a:lnTo>
                      <a:pt x="1440721" y="373134"/>
                    </a:lnTo>
                    <a:cubicBezTo>
                      <a:pt x="1448549" y="369779"/>
                      <a:pt x="1490484" y="328775"/>
                      <a:pt x="1503904" y="318897"/>
                    </a:cubicBezTo>
                    <a:cubicBezTo>
                      <a:pt x="1449667" y="277893"/>
                      <a:pt x="1200476" y="350954"/>
                      <a:pt x="1172892" y="378725"/>
                    </a:cubicBezTo>
                    <a:cubicBezTo>
                      <a:pt x="1204949" y="341076"/>
                      <a:pt x="1237193" y="307900"/>
                      <a:pt x="1285839" y="290194"/>
                    </a:cubicBezTo>
                    <a:cubicBezTo>
                      <a:pt x="1242598" y="293549"/>
                      <a:pt x="1086598" y="284603"/>
                      <a:pt x="948117" y="394195"/>
                    </a:cubicBezTo>
                    <a:cubicBezTo>
                      <a:pt x="907114" y="426252"/>
                      <a:pt x="883816" y="440790"/>
                      <a:pt x="858468" y="478439"/>
                    </a:cubicBezTo>
                    <a:cubicBezTo>
                      <a:pt x="829766" y="366610"/>
                      <a:pt x="1005709" y="230366"/>
                      <a:pt x="1116419" y="233721"/>
                    </a:cubicBezTo>
                    <a:cubicBezTo>
                      <a:pt x="1075415" y="208187"/>
                      <a:pt x="1020060" y="207069"/>
                      <a:pt x="980175" y="235958"/>
                    </a:cubicBezTo>
                    <a:cubicBezTo>
                      <a:pt x="1047644" y="124129"/>
                      <a:pt x="1489552" y="103068"/>
                      <a:pt x="1572492" y="175011"/>
                    </a:cubicBezTo>
                    <a:cubicBezTo>
                      <a:pt x="1571373" y="170538"/>
                      <a:pt x="1522728" y="119656"/>
                      <a:pt x="1517137" y="115183"/>
                    </a:cubicBezTo>
                    <a:cubicBezTo>
                      <a:pt x="1440721" y="46595"/>
                      <a:pt x="1304477" y="43240"/>
                      <a:pt x="1212591" y="91886"/>
                    </a:cubicBezTo>
                    <a:cubicBezTo>
                      <a:pt x="1204763" y="69706"/>
                      <a:pt x="1225824" y="17706"/>
                      <a:pt x="1243530" y="0"/>
                    </a:cubicBezTo>
                    <a:cubicBezTo>
                      <a:pt x="1140462" y="24416"/>
                      <a:pt x="1042053" y="68588"/>
                      <a:pt x="953336" y="121893"/>
                    </a:cubicBezTo>
                    <a:cubicBezTo>
                      <a:pt x="952218" y="118538"/>
                      <a:pt x="948863" y="92072"/>
                      <a:pt x="949981" y="86481"/>
                    </a:cubicBezTo>
                    <a:cubicBezTo>
                      <a:pt x="948863" y="79771"/>
                      <a:pt x="959859" y="43240"/>
                      <a:pt x="973279" y="41004"/>
                    </a:cubicBezTo>
                    <a:cubicBezTo>
                      <a:pt x="945508" y="55355"/>
                      <a:pt x="826038" y="198309"/>
                      <a:pt x="824920" y="212660"/>
                    </a:cubicBezTo>
                    <a:cubicBezTo>
                      <a:pt x="823802" y="203714"/>
                      <a:pt x="801622" y="183957"/>
                      <a:pt x="804977" y="138481"/>
                    </a:cubicBezTo>
                    <a:lnTo>
                      <a:pt x="804977" y="130653"/>
                    </a:lnTo>
                    <a:cubicBezTo>
                      <a:pt x="803859" y="137362"/>
                      <a:pt x="802741" y="131771"/>
                      <a:pt x="802741" y="136244"/>
                    </a:cubicBezTo>
                    <a:cubicBezTo>
                      <a:pt x="796031" y="139599"/>
                      <a:pt x="768447" y="177248"/>
                      <a:pt x="765092" y="186008"/>
                    </a:cubicBezTo>
                    <a:cubicBezTo>
                      <a:pt x="752977" y="216947"/>
                      <a:pt x="744031" y="248072"/>
                      <a:pt x="740676" y="279011"/>
                    </a:cubicBezTo>
                    <a:cubicBezTo>
                      <a:pt x="732848" y="259069"/>
                      <a:pt x="726324" y="246954"/>
                      <a:pt x="693149" y="218065"/>
                    </a:cubicBezTo>
                    <a:cubicBezTo>
                      <a:pt x="664446" y="193649"/>
                      <a:pt x="686439" y="184889"/>
                      <a:pt x="627729" y="150595"/>
                    </a:cubicBezTo>
                    <a:cubicBezTo>
                      <a:pt x="635557" y="173893"/>
                      <a:pt x="624375" y="224775"/>
                      <a:pt x="625493" y="236889"/>
                    </a:cubicBezTo>
                    <a:cubicBezTo>
                      <a:pt x="619901" y="212474"/>
                      <a:pt x="503600" y="133821"/>
                      <a:pt x="502668" y="130653"/>
                    </a:cubicBezTo>
                    <a:cubicBezTo>
                      <a:pt x="466137" y="119656"/>
                      <a:pt x="441722" y="97477"/>
                      <a:pt x="410782" y="95240"/>
                    </a:cubicBezTo>
                    <a:cubicBezTo>
                      <a:pt x="436317" y="135126"/>
                      <a:pt x="442840" y="125061"/>
                      <a:pt x="458309" y="181535"/>
                    </a:cubicBezTo>
                    <a:cubicBezTo>
                      <a:pt x="457191" y="171656"/>
                      <a:pt x="367542" y="126180"/>
                      <a:pt x="315542" y="132889"/>
                    </a:cubicBezTo>
                    <a:cubicBezTo>
                      <a:pt x="208187" y="147241"/>
                      <a:pt x="90767" y="189362"/>
                      <a:pt x="0" y="203714"/>
                    </a:cubicBezTo>
                    <a:cubicBezTo>
                      <a:pt x="89649" y="216947"/>
                      <a:pt x="143886" y="204832"/>
                      <a:pt x="255714" y="232416"/>
                    </a:cubicBezTo>
                    <a:cubicBezTo>
                      <a:pt x="259069" y="238008"/>
                      <a:pt x="340890" y="264474"/>
                      <a:pt x="358782" y="275657"/>
                    </a:cubicBezTo>
                    <a:cubicBezTo>
                      <a:pt x="430725" y="320015"/>
                      <a:pt x="543672" y="377607"/>
                      <a:pt x="624561" y="424015"/>
                    </a:cubicBezTo>
                    <a:cubicBezTo>
                      <a:pt x="626797" y="425134"/>
                      <a:pt x="644504" y="436130"/>
                      <a:pt x="645622" y="436130"/>
                    </a:cubicBezTo>
                    <a:lnTo>
                      <a:pt x="645622" y="436130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PH" dirty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4D6B00-9B9A-B060-2D08-FCC9D3B9F16C}"/>
              </a:ext>
            </a:extLst>
          </p:cNvPr>
          <p:cNvSpPr txBox="1"/>
          <p:nvPr/>
        </p:nvSpPr>
        <p:spPr>
          <a:xfrm>
            <a:off x="6235237" y="5287247"/>
            <a:ext cx="51185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2446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635E1795-CCC1-F005-0891-A0E18609ED4B}"/>
              </a:ext>
            </a:extLst>
          </p:cNvPr>
          <p:cNvGrpSpPr/>
          <p:nvPr/>
        </p:nvGrpSpPr>
        <p:grpSpPr>
          <a:xfrm>
            <a:off x="820104" y="2672771"/>
            <a:ext cx="2593785" cy="2530098"/>
            <a:chOff x="722154" y="3636340"/>
            <a:chExt cx="2593785" cy="253009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0" name="Rectangle: Top Corners Rounded 19">
              <a:extLst>
                <a:ext uri="{FF2B5EF4-FFF2-40B4-BE49-F238E27FC236}">
                  <a16:creationId xmlns:a16="http://schemas.microsoft.com/office/drawing/2014/main" id="{092D29F7-E290-D07F-7408-C7978E18EEBA}"/>
                </a:ext>
              </a:extLst>
            </p:cNvPr>
            <p:cNvSpPr/>
            <p:nvPr/>
          </p:nvSpPr>
          <p:spPr>
            <a:xfrm>
              <a:off x="823971" y="3636340"/>
              <a:ext cx="2390151" cy="2390152"/>
            </a:xfrm>
            <a:prstGeom prst="round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56000">
                  <a:schemeClr val="bg1"/>
                </a:gs>
                <a:gs pos="90000">
                  <a:schemeClr val="accent4">
                    <a:lumMod val="20000"/>
                    <a:lumOff val="8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110D9FEB-4F60-38B6-79AC-2126BF63D062}"/>
                </a:ext>
              </a:extLst>
            </p:cNvPr>
            <p:cNvSpPr/>
            <p:nvPr/>
          </p:nvSpPr>
          <p:spPr>
            <a:xfrm>
              <a:off x="722154" y="5880435"/>
              <a:ext cx="2593785" cy="286003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A598B8-9C42-2DDD-B69F-3189E1DD14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061" y="377284"/>
            <a:ext cx="9583067" cy="6011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Context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D4D0999-75D5-A715-D7E7-C0F95C55D546}"/>
              </a:ext>
            </a:extLst>
          </p:cNvPr>
          <p:cNvSpPr txBox="1">
            <a:spLocks/>
          </p:cNvSpPr>
          <p:nvPr/>
        </p:nvSpPr>
        <p:spPr>
          <a:xfrm>
            <a:off x="4157468" y="1485900"/>
            <a:ext cx="7468339" cy="49948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b="1" dirty="0"/>
              <a:t>Growing impact </a:t>
            </a:r>
            <a:r>
              <a:rPr lang="en-US" sz="2400" dirty="0"/>
              <a:t>of climate change and disasters on Pacific communities, infrastructure and economies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ADB commitment to </a:t>
            </a:r>
            <a:r>
              <a:rPr lang="en-US" sz="2400" b="1" dirty="0"/>
              <a:t>significantly scale up standalone and embedded investments </a:t>
            </a:r>
            <a:r>
              <a:rPr lang="en-US" sz="2400" dirty="0"/>
              <a:t>in climate adaptation and disaster risk management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Increased </a:t>
            </a:r>
            <a:r>
              <a:rPr lang="en-US" sz="2400" b="1" dirty="0"/>
              <a:t>availability of concessional finance </a:t>
            </a:r>
            <a:r>
              <a:rPr lang="en-US" sz="2400" dirty="0"/>
              <a:t>for climate adaptation and disaster risk reduction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Need to shift risk assessment </a:t>
            </a:r>
            <a:r>
              <a:rPr lang="en-US" sz="2400" b="1" dirty="0"/>
              <a:t>further upstream </a:t>
            </a:r>
            <a:r>
              <a:rPr lang="en-US" sz="2400" dirty="0"/>
              <a:t>(from project to national/sectoral level) to inform long-term investment planning decision-making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Need for enhanced risk information to inform </a:t>
            </a:r>
            <a:r>
              <a:rPr lang="en-US" sz="2400" b="1" dirty="0"/>
              <a:t>disaster risk financing</a:t>
            </a:r>
            <a:r>
              <a:rPr lang="en-US" sz="2400" dirty="0"/>
              <a:t> arrangements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6C847D-AE0D-5439-B049-99BCCDA1E134}"/>
              </a:ext>
            </a:extLst>
          </p:cNvPr>
          <p:cNvGrpSpPr/>
          <p:nvPr/>
        </p:nvGrpSpPr>
        <p:grpSpPr>
          <a:xfrm>
            <a:off x="1244047" y="3017717"/>
            <a:ext cx="1847712" cy="1778507"/>
            <a:chOff x="8489805" y="3274750"/>
            <a:chExt cx="3069498" cy="29545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AC21621-BE3E-B538-0094-DC7ADD7AF8A6}"/>
                </a:ext>
              </a:extLst>
            </p:cNvPr>
            <p:cNvSpPr/>
            <p:nvPr/>
          </p:nvSpPr>
          <p:spPr>
            <a:xfrm>
              <a:off x="9117078" y="5525188"/>
              <a:ext cx="1814954" cy="704093"/>
            </a:xfrm>
            <a:custGeom>
              <a:avLst/>
              <a:gdLst>
                <a:gd name="connsiteX0" fmla="*/ 437332 w 1814954"/>
                <a:gd name="connsiteY0" fmla="*/ 605044 h 704093"/>
                <a:gd name="connsiteX1" fmla="*/ 1439499 w 1814954"/>
                <a:gd name="connsiteY1" fmla="*/ 594047 h 704093"/>
                <a:gd name="connsiteX2" fmla="*/ 965534 w 1814954"/>
                <a:gd name="connsiteY2" fmla="*/ 11609 h 704093"/>
                <a:gd name="connsiteX3" fmla="*/ 934595 w 1814954"/>
                <a:gd name="connsiteY3" fmla="*/ 8254 h 704093"/>
                <a:gd name="connsiteX4" fmla="*/ 26549 w 1814954"/>
                <a:gd name="connsiteY4" fmla="*/ 352685 h 704093"/>
                <a:gd name="connsiteX5" fmla="*/ 437332 w 1814954"/>
                <a:gd name="connsiteY5" fmla="*/ 605230 h 704093"/>
                <a:gd name="connsiteX6" fmla="*/ 437332 w 1814954"/>
                <a:gd name="connsiteY6" fmla="*/ 605230 h 70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14954" h="704093">
                  <a:moveTo>
                    <a:pt x="437332" y="605044"/>
                  </a:moveTo>
                  <a:cubicBezTo>
                    <a:pt x="342091" y="778937"/>
                    <a:pt x="1120603" y="690220"/>
                    <a:pt x="1439499" y="594047"/>
                  </a:cubicBezTo>
                  <a:cubicBezTo>
                    <a:pt x="2333007" y="323796"/>
                    <a:pt x="1408560" y="59136"/>
                    <a:pt x="965534" y="11609"/>
                  </a:cubicBezTo>
                  <a:lnTo>
                    <a:pt x="934595" y="8254"/>
                  </a:lnTo>
                  <a:cubicBezTo>
                    <a:pt x="383095" y="-50456"/>
                    <a:pt x="-122928" y="218677"/>
                    <a:pt x="26549" y="352685"/>
                  </a:cubicBezTo>
                  <a:cubicBezTo>
                    <a:pt x="102965" y="420155"/>
                    <a:pt x="472744" y="537574"/>
                    <a:pt x="437332" y="605230"/>
                  </a:cubicBezTo>
                  <a:lnTo>
                    <a:pt x="437332" y="605230"/>
                  </a:lnTo>
                  <a:close/>
                </a:path>
              </a:pathLst>
            </a:custGeom>
            <a:solidFill>
              <a:srgbClr val="8CC63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DEFB62-DA21-CF2C-D08F-D80FF8833BBC}"/>
                </a:ext>
              </a:extLst>
            </p:cNvPr>
            <p:cNvSpPr/>
            <p:nvPr/>
          </p:nvSpPr>
          <p:spPr>
            <a:xfrm>
              <a:off x="9359083" y="4678194"/>
              <a:ext cx="437248" cy="1137106"/>
            </a:xfrm>
            <a:custGeom>
              <a:avLst/>
              <a:gdLst>
                <a:gd name="connsiteX0" fmla="*/ 437248 w 437248"/>
                <a:gd name="connsiteY0" fmla="*/ 1124992 h 1137106"/>
                <a:gd name="connsiteX1" fmla="*/ 238008 w 437248"/>
                <a:gd name="connsiteY1" fmla="*/ 1137107 h 1137106"/>
                <a:gd name="connsiteX2" fmla="*/ 0 w 437248"/>
                <a:gd name="connsiteY2" fmla="*/ 18824 h 1137106"/>
                <a:gd name="connsiteX3" fmla="*/ 49764 w 437248"/>
                <a:gd name="connsiteY3" fmla="*/ 0 h 1137106"/>
                <a:gd name="connsiteX4" fmla="*/ 437248 w 437248"/>
                <a:gd name="connsiteY4" fmla="*/ 1124992 h 1137106"/>
                <a:gd name="connsiteX5" fmla="*/ 437248 w 437248"/>
                <a:gd name="connsiteY5" fmla="*/ 1124992 h 113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7248" h="1137106">
                  <a:moveTo>
                    <a:pt x="437248" y="1124992"/>
                  </a:moveTo>
                  <a:lnTo>
                    <a:pt x="238008" y="1137107"/>
                  </a:lnTo>
                  <a:cubicBezTo>
                    <a:pt x="238008" y="710855"/>
                    <a:pt x="152832" y="402954"/>
                    <a:pt x="0" y="18824"/>
                  </a:cubicBezTo>
                  <a:lnTo>
                    <a:pt x="49764" y="0"/>
                  </a:lnTo>
                  <a:cubicBezTo>
                    <a:pt x="241363" y="282366"/>
                    <a:pt x="346481" y="692030"/>
                    <a:pt x="437248" y="1124992"/>
                  </a:cubicBezTo>
                  <a:lnTo>
                    <a:pt x="437248" y="1124992"/>
                  </a:lnTo>
                  <a:close/>
                </a:path>
              </a:pathLst>
            </a:custGeom>
            <a:solidFill>
              <a:srgbClr val="00B6C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3D7C595-9DCA-0DD3-64A8-4932A7B134C1}"/>
                </a:ext>
              </a:extLst>
            </p:cNvPr>
            <p:cNvSpPr/>
            <p:nvPr/>
          </p:nvSpPr>
          <p:spPr>
            <a:xfrm>
              <a:off x="8489805" y="4017103"/>
              <a:ext cx="1647602" cy="1374182"/>
            </a:xfrm>
            <a:custGeom>
              <a:avLst/>
              <a:gdLst>
                <a:gd name="connsiteX0" fmla="*/ 990985 w 1647602"/>
                <a:gd name="connsiteY0" fmla="*/ 449736 h 1374182"/>
                <a:gd name="connsiteX1" fmla="*/ 1144935 w 1647602"/>
                <a:gd name="connsiteY1" fmla="*/ 468560 h 1374182"/>
                <a:gd name="connsiteX2" fmla="*/ 1050813 w 1647602"/>
                <a:gd name="connsiteY2" fmla="*/ 490740 h 1374182"/>
                <a:gd name="connsiteX3" fmla="*/ 1140462 w 1647602"/>
                <a:gd name="connsiteY3" fmla="*/ 514037 h 1374182"/>
                <a:gd name="connsiteX4" fmla="*/ 1147172 w 1647602"/>
                <a:gd name="connsiteY4" fmla="*/ 518510 h 1374182"/>
                <a:gd name="connsiteX5" fmla="*/ 1106168 w 1647602"/>
                <a:gd name="connsiteY5" fmla="*/ 578338 h 1374182"/>
                <a:gd name="connsiteX6" fmla="*/ 1118283 w 1647602"/>
                <a:gd name="connsiteY6" fmla="*/ 576102 h 1374182"/>
                <a:gd name="connsiteX7" fmla="*/ 1397294 w 1647602"/>
                <a:gd name="connsiteY7" fmla="*/ 661278 h 1374182"/>
                <a:gd name="connsiteX8" fmla="*/ 1428233 w 1647602"/>
                <a:gd name="connsiteY8" fmla="*/ 712160 h 1374182"/>
                <a:gd name="connsiteX9" fmla="*/ 1444821 w 1647602"/>
                <a:gd name="connsiteY9" fmla="*/ 740862 h 1374182"/>
                <a:gd name="connsiteX10" fmla="*/ 1282111 w 1647602"/>
                <a:gd name="connsiteY10" fmla="*/ 720919 h 1374182"/>
                <a:gd name="connsiteX11" fmla="*/ 1291989 w 1647602"/>
                <a:gd name="connsiteY11" fmla="*/ 733034 h 1374182"/>
                <a:gd name="connsiteX12" fmla="*/ 1376233 w 1647602"/>
                <a:gd name="connsiteY12" fmla="*/ 929106 h 1374182"/>
                <a:gd name="connsiteX13" fmla="*/ 1382943 w 1647602"/>
                <a:gd name="connsiteY13" fmla="*/ 976633 h 1374182"/>
                <a:gd name="connsiteX14" fmla="*/ 1287702 w 1647602"/>
                <a:gd name="connsiteY14" fmla="*/ 879156 h 1374182"/>
                <a:gd name="connsiteX15" fmla="*/ 1265523 w 1647602"/>
                <a:gd name="connsiteY15" fmla="*/ 1099458 h 1374182"/>
                <a:gd name="connsiteX16" fmla="*/ 1263287 w 1647602"/>
                <a:gd name="connsiteY16" fmla="*/ 1107286 h 1374182"/>
                <a:gd name="connsiteX17" fmla="*/ 1211286 w 1647602"/>
                <a:gd name="connsiteY17" fmla="*/ 904691 h 1374182"/>
                <a:gd name="connsiteX18" fmla="*/ 942153 w 1647602"/>
                <a:gd name="connsiteY18" fmla="*/ 667801 h 1374182"/>
                <a:gd name="connsiteX19" fmla="*/ 907859 w 1647602"/>
                <a:gd name="connsiteY19" fmla="*/ 1273537 h 1374182"/>
                <a:gd name="connsiteX20" fmla="*/ 807027 w 1647602"/>
                <a:gd name="connsiteY20" fmla="*/ 1011114 h 1374182"/>
                <a:gd name="connsiteX21" fmla="*/ 757264 w 1647602"/>
                <a:gd name="connsiteY21" fmla="*/ 1084175 h 1374182"/>
                <a:gd name="connsiteX22" fmla="*/ 706382 w 1647602"/>
                <a:gd name="connsiteY22" fmla="*/ 759687 h 1374182"/>
                <a:gd name="connsiteX23" fmla="*/ 653263 w 1647602"/>
                <a:gd name="connsiteY23" fmla="*/ 1374183 h 1374182"/>
                <a:gd name="connsiteX24" fmla="*/ 521492 w 1647602"/>
                <a:gd name="connsiteY24" fmla="*/ 1026397 h 1374182"/>
                <a:gd name="connsiteX25" fmla="*/ 455141 w 1647602"/>
                <a:gd name="connsiteY25" fmla="*/ 1056218 h 1374182"/>
                <a:gd name="connsiteX26" fmla="*/ 456259 w 1647602"/>
                <a:gd name="connsiteY26" fmla="*/ 1044103 h 1374182"/>
                <a:gd name="connsiteX27" fmla="*/ 479557 w 1647602"/>
                <a:gd name="connsiteY27" fmla="*/ 927802 h 1374182"/>
                <a:gd name="connsiteX28" fmla="*/ 533794 w 1647602"/>
                <a:gd name="connsiteY28" fmla="*/ 760618 h 1374182"/>
                <a:gd name="connsiteX29" fmla="*/ 440790 w 1647602"/>
                <a:gd name="connsiteY29" fmla="*/ 787271 h 1374182"/>
                <a:gd name="connsiteX30" fmla="*/ 584675 w 1647602"/>
                <a:gd name="connsiteY30" fmla="*/ 582439 h 1374182"/>
                <a:gd name="connsiteX31" fmla="*/ 35412 w 1647602"/>
                <a:gd name="connsiteY31" fmla="*/ 911400 h 1374182"/>
                <a:gd name="connsiteX32" fmla="*/ 130653 w 1647602"/>
                <a:gd name="connsiteY32" fmla="*/ 520560 h 1374182"/>
                <a:gd name="connsiteX33" fmla="*/ 14351 w 1647602"/>
                <a:gd name="connsiteY33" fmla="*/ 493908 h 1374182"/>
                <a:gd name="connsiteX34" fmla="*/ 155069 w 1647602"/>
                <a:gd name="connsiteY34" fmla="*/ 440790 h 1374182"/>
                <a:gd name="connsiteX35" fmla="*/ 152832 w 1647602"/>
                <a:gd name="connsiteY35" fmla="*/ 436317 h 1374182"/>
                <a:gd name="connsiteX36" fmla="*/ 83126 w 1647602"/>
                <a:gd name="connsiteY36" fmla="*/ 379843 h 1374182"/>
                <a:gd name="connsiteX37" fmla="*/ 434080 w 1647602"/>
                <a:gd name="connsiteY37" fmla="*/ 423084 h 1374182"/>
                <a:gd name="connsiteX38" fmla="*/ 310137 w 1647602"/>
                <a:gd name="connsiteY38" fmla="*/ 331198 h 1374182"/>
                <a:gd name="connsiteX39" fmla="*/ 671156 w 1647602"/>
                <a:gd name="connsiteY39" fmla="*/ 424202 h 1374182"/>
                <a:gd name="connsiteX40" fmla="*/ 770869 w 1647602"/>
                <a:gd name="connsiteY40" fmla="*/ 513851 h 1374182"/>
                <a:gd name="connsiteX41" fmla="*/ 481793 w 1647602"/>
                <a:gd name="connsiteY41" fmla="*/ 255900 h 1374182"/>
                <a:gd name="connsiteX42" fmla="*/ 625679 w 1647602"/>
                <a:gd name="connsiteY42" fmla="*/ 246954 h 1374182"/>
                <a:gd name="connsiteX43" fmla="*/ 0 w 1647602"/>
                <a:gd name="connsiteY43" fmla="*/ 221420 h 1374182"/>
                <a:gd name="connsiteX44" fmla="*/ 52000 w 1647602"/>
                <a:gd name="connsiteY44" fmla="*/ 150595 h 1374182"/>
                <a:gd name="connsiteX45" fmla="*/ 369779 w 1647602"/>
                <a:gd name="connsiteY45" fmla="*/ 103068 h 1374182"/>
                <a:gd name="connsiteX46" fmla="*/ 329893 w 1647602"/>
                <a:gd name="connsiteY46" fmla="*/ 0 h 1374182"/>
                <a:gd name="connsiteX47" fmla="*/ 644317 w 1647602"/>
                <a:gd name="connsiteY47" fmla="*/ 116301 h 1374182"/>
                <a:gd name="connsiteX48" fmla="*/ 644317 w 1647602"/>
                <a:gd name="connsiteY48" fmla="*/ 76416 h 1374182"/>
                <a:gd name="connsiteX49" fmla="*/ 615615 w 1647602"/>
                <a:gd name="connsiteY49" fmla="*/ 26652 h 1374182"/>
                <a:gd name="connsiteX50" fmla="*/ 785034 w 1647602"/>
                <a:gd name="connsiteY50" fmla="*/ 209305 h 1374182"/>
                <a:gd name="connsiteX51" fmla="*/ 800504 w 1647602"/>
                <a:gd name="connsiteY51" fmla="*/ 125061 h 1374182"/>
                <a:gd name="connsiteX52" fmla="*/ 799386 w 1647602"/>
                <a:gd name="connsiteY52" fmla="*/ 116115 h 1374182"/>
                <a:gd name="connsiteX53" fmla="*/ 802741 w 1647602"/>
                <a:gd name="connsiteY53" fmla="*/ 122825 h 1374182"/>
                <a:gd name="connsiteX54" fmla="*/ 844863 w 1647602"/>
                <a:gd name="connsiteY54" fmla="*/ 174825 h 1374182"/>
                <a:gd name="connsiteX55" fmla="*/ 879156 w 1647602"/>
                <a:gd name="connsiteY55" fmla="*/ 278825 h 1374182"/>
                <a:gd name="connsiteX56" fmla="*/ 923515 w 1647602"/>
                <a:gd name="connsiteY56" fmla="*/ 205764 h 1374182"/>
                <a:gd name="connsiteX57" fmla="*/ 986698 w 1647602"/>
                <a:gd name="connsiteY57" fmla="*/ 124875 h 1374182"/>
                <a:gd name="connsiteX58" fmla="*/ 996576 w 1647602"/>
                <a:gd name="connsiteY58" fmla="*/ 222352 h 1374182"/>
                <a:gd name="connsiteX59" fmla="*/ 1116232 w 1647602"/>
                <a:gd name="connsiteY59" fmla="*/ 93936 h 1374182"/>
                <a:gd name="connsiteX60" fmla="*/ 1210355 w 1647602"/>
                <a:gd name="connsiteY60" fmla="*/ 46409 h 1374182"/>
                <a:gd name="connsiteX61" fmla="*/ 1167114 w 1647602"/>
                <a:gd name="connsiteY61" fmla="*/ 148359 h 1374182"/>
                <a:gd name="connsiteX62" fmla="*/ 1312118 w 1647602"/>
                <a:gd name="connsiteY62" fmla="*/ 82939 h 1374182"/>
                <a:gd name="connsiteX63" fmla="*/ 1647603 w 1647602"/>
                <a:gd name="connsiteY63" fmla="*/ 139413 h 1374182"/>
                <a:gd name="connsiteX64" fmla="*/ 1382943 w 1647602"/>
                <a:gd name="connsiteY64" fmla="*/ 190294 h 1374182"/>
                <a:gd name="connsiteX65" fmla="*/ 1278943 w 1647602"/>
                <a:gd name="connsiteY65" fmla="*/ 246768 h 1374182"/>
                <a:gd name="connsiteX66" fmla="*/ 1012046 w 1647602"/>
                <a:gd name="connsiteY66" fmla="*/ 433894 h 1374182"/>
                <a:gd name="connsiteX67" fmla="*/ 990985 w 1647602"/>
                <a:gd name="connsiteY67" fmla="*/ 449363 h 1374182"/>
                <a:gd name="connsiteX68" fmla="*/ 990985 w 1647602"/>
                <a:gd name="connsiteY68" fmla="*/ 449363 h 1374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647602" h="1374182">
                  <a:moveTo>
                    <a:pt x="990985" y="449736"/>
                  </a:moveTo>
                  <a:cubicBezTo>
                    <a:pt x="1044103" y="448618"/>
                    <a:pt x="1094985" y="449736"/>
                    <a:pt x="1144935" y="468560"/>
                  </a:cubicBezTo>
                  <a:cubicBezTo>
                    <a:pt x="1132820" y="480675"/>
                    <a:pt x="1095171" y="485148"/>
                    <a:pt x="1050813" y="490740"/>
                  </a:cubicBezTo>
                  <a:cubicBezTo>
                    <a:pt x="1085107" y="496331"/>
                    <a:pt x="1116232" y="503973"/>
                    <a:pt x="1140462" y="514037"/>
                  </a:cubicBezTo>
                  <a:cubicBezTo>
                    <a:pt x="1144935" y="516274"/>
                    <a:pt x="1143817" y="516274"/>
                    <a:pt x="1147172" y="518510"/>
                  </a:cubicBezTo>
                  <a:cubicBezTo>
                    <a:pt x="1148290" y="525220"/>
                    <a:pt x="1116232" y="556159"/>
                    <a:pt x="1106168" y="578338"/>
                  </a:cubicBezTo>
                  <a:lnTo>
                    <a:pt x="1118283" y="576102"/>
                  </a:lnTo>
                  <a:cubicBezTo>
                    <a:pt x="1203458" y="565105"/>
                    <a:pt x="1348649" y="599399"/>
                    <a:pt x="1397294" y="661278"/>
                  </a:cubicBezTo>
                  <a:cubicBezTo>
                    <a:pt x="1405122" y="670224"/>
                    <a:pt x="1423947" y="700045"/>
                    <a:pt x="1428233" y="712160"/>
                  </a:cubicBezTo>
                  <a:cubicBezTo>
                    <a:pt x="1433825" y="725393"/>
                    <a:pt x="1434943" y="729866"/>
                    <a:pt x="1444821" y="740862"/>
                  </a:cubicBezTo>
                  <a:cubicBezTo>
                    <a:pt x="1390584" y="730984"/>
                    <a:pt x="1349581" y="704332"/>
                    <a:pt x="1282111" y="720919"/>
                  </a:cubicBezTo>
                  <a:lnTo>
                    <a:pt x="1291989" y="733034"/>
                  </a:lnTo>
                  <a:cubicBezTo>
                    <a:pt x="1331875" y="788389"/>
                    <a:pt x="1370642" y="860332"/>
                    <a:pt x="1376233" y="929106"/>
                  </a:cubicBezTo>
                  <a:cubicBezTo>
                    <a:pt x="1377351" y="952404"/>
                    <a:pt x="1388348" y="950167"/>
                    <a:pt x="1382943" y="976633"/>
                  </a:cubicBezTo>
                  <a:cubicBezTo>
                    <a:pt x="1392821" y="925751"/>
                    <a:pt x="1318642" y="896863"/>
                    <a:pt x="1287702" y="879156"/>
                  </a:cubicBezTo>
                  <a:cubicBezTo>
                    <a:pt x="1315473" y="1033107"/>
                    <a:pt x="1300935" y="969924"/>
                    <a:pt x="1265523" y="1099458"/>
                  </a:cubicBezTo>
                  <a:cubicBezTo>
                    <a:pt x="1264405" y="1099458"/>
                    <a:pt x="1264405" y="1106168"/>
                    <a:pt x="1263287" y="1107286"/>
                  </a:cubicBezTo>
                  <a:cubicBezTo>
                    <a:pt x="1279874" y="1019874"/>
                    <a:pt x="1251172" y="965637"/>
                    <a:pt x="1211286" y="904691"/>
                  </a:cubicBezTo>
                  <a:cubicBezTo>
                    <a:pt x="1128161" y="778511"/>
                    <a:pt x="1070569" y="734152"/>
                    <a:pt x="942153" y="667801"/>
                  </a:cubicBezTo>
                  <a:cubicBezTo>
                    <a:pt x="870210" y="902640"/>
                    <a:pt x="863501" y="1029938"/>
                    <a:pt x="907859" y="1273537"/>
                  </a:cubicBezTo>
                  <a:cubicBezTo>
                    <a:pt x="831443" y="1179415"/>
                    <a:pt x="822683" y="1128533"/>
                    <a:pt x="807027" y="1011114"/>
                  </a:cubicBezTo>
                  <a:cubicBezTo>
                    <a:pt x="761550" y="1054354"/>
                    <a:pt x="778325" y="1037766"/>
                    <a:pt x="757264" y="1084175"/>
                  </a:cubicBezTo>
                  <a:cubicBezTo>
                    <a:pt x="747386" y="1065350"/>
                    <a:pt x="698554" y="775156"/>
                    <a:pt x="706382" y="759687"/>
                  </a:cubicBezTo>
                  <a:cubicBezTo>
                    <a:pt x="491485" y="1136175"/>
                    <a:pt x="655500" y="1306713"/>
                    <a:pt x="653263" y="1374183"/>
                  </a:cubicBezTo>
                  <a:cubicBezTo>
                    <a:pt x="518138" y="1264591"/>
                    <a:pt x="521492" y="1091817"/>
                    <a:pt x="521492" y="1026397"/>
                  </a:cubicBezTo>
                  <a:cubicBezTo>
                    <a:pt x="499313" y="1019687"/>
                    <a:pt x="469492" y="1041867"/>
                    <a:pt x="455141" y="1056218"/>
                  </a:cubicBezTo>
                  <a:cubicBezTo>
                    <a:pt x="455141" y="1055100"/>
                    <a:pt x="457378" y="1046340"/>
                    <a:pt x="456259" y="1044103"/>
                  </a:cubicBezTo>
                  <a:cubicBezTo>
                    <a:pt x="462969" y="995458"/>
                    <a:pt x="472847" y="964332"/>
                    <a:pt x="479557" y="927802"/>
                  </a:cubicBezTo>
                  <a:cubicBezTo>
                    <a:pt x="486267" y="891271"/>
                    <a:pt x="533794" y="761737"/>
                    <a:pt x="533794" y="760618"/>
                  </a:cubicBezTo>
                  <a:cubicBezTo>
                    <a:pt x="499500" y="765092"/>
                    <a:pt x="472847" y="770497"/>
                    <a:pt x="440790" y="787271"/>
                  </a:cubicBezTo>
                  <a:cubicBezTo>
                    <a:pt x="451786" y="727443"/>
                    <a:pt x="542740" y="608905"/>
                    <a:pt x="584675" y="582439"/>
                  </a:cubicBezTo>
                  <a:cubicBezTo>
                    <a:pt x="457378" y="508259"/>
                    <a:pt x="-12115" y="594554"/>
                    <a:pt x="35412" y="911400"/>
                  </a:cubicBezTo>
                  <a:cubicBezTo>
                    <a:pt x="-30007" y="805163"/>
                    <a:pt x="50882" y="578152"/>
                    <a:pt x="130653" y="520560"/>
                  </a:cubicBezTo>
                  <a:cubicBezTo>
                    <a:pt x="111828" y="517206"/>
                    <a:pt x="18824" y="500618"/>
                    <a:pt x="14351" y="493908"/>
                  </a:cubicBezTo>
                  <a:cubicBezTo>
                    <a:pt x="59828" y="455141"/>
                    <a:pt x="91886" y="440790"/>
                    <a:pt x="155069" y="440790"/>
                  </a:cubicBezTo>
                  <a:lnTo>
                    <a:pt x="152832" y="436317"/>
                  </a:lnTo>
                  <a:cubicBezTo>
                    <a:pt x="145004" y="432962"/>
                    <a:pt x="97477" y="390840"/>
                    <a:pt x="83126" y="379843"/>
                  </a:cubicBezTo>
                  <a:cubicBezTo>
                    <a:pt x="136244" y="328961"/>
                    <a:pt x="403141" y="393076"/>
                    <a:pt x="434080" y="423084"/>
                  </a:cubicBezTo>
                  <a:cubicBezTo>
                    <a:pt x="397549" y="383198"/>
                    <a:pt x="362137" y="347786"/>
                    <a:pt x="310137" y="331198"/>
                  </a:cubicBezTo>
                  <a:cubicBezTo>
                    <a:pt x="354496" y="332316"/>
                    <a:pt x="517206" y="311255"/>
                    <a:pt x="671156" y="424202"/>
                  </a:cubicBezTo>
                  <a:cubicBezTo>
                    <a:pt x="715514" y="457378"/>
                    <a:pt x="741981" y="471729"/>
                    <a:pt x="770869" y="513851"/>
                  </a:cubicBezTo>
                  <a:cubicBezTo>
                    <a:pt x="793049" y="384316"/>
                    <a:pt x="598095" y="242481"/>
                    <a:pt x="481793" y="255900"/>
                  </a:cubicBezTo>
                  <a:cubicBezTo>
                    <a:pt x="522797" y="223843"/>
                    <a:pt x="581507" y="218251"/>
                    <a:pt x="625679" y="246954"/>
                  </a:cubicBezTo>
                  <a:cubicBezTo>
                    <a:pt x="545908" y="126180"/>
                    <a:pt x="80889" y="135126"/>
                    <a:pt x="0" y="221420"/>
                  </a:cubicBezTo>
                  <a:cubicBezTo>
                    <a:pt x="0" y="216947"/>
                    <a:pt x="47527" y="156000"/>
                    <a:pt x="52000" y="150595"/>
                  </a:cubicBezTo>
                  <a:cubicBezTo>
                    <a:pt x="127298" y="66351"/>
                    <a:pt x="268947" y="54237"/>
                    <a:pt x="369779" y="103068"/>
                  </a:cubicBezTo>
                  <a:cubicBezTo>
                    <a:pt x="376488" y="76416"/>
                    <a:pt x="350954" y="19943"/>
                    <a:pt x="329893" y="0"/>
                  </a:cubicBezTo>
                  <a:cubicBezTo>
                    <a:pt x="440603" y="21061"/>
                    <a:pt x="545908" y="63183"/>
                    <a:pt x="644317" y="116301"/>
                  </a:cubicBezTo>
                  <a:cubicBezTo>
                    <a:pt x="644317" y="112946"/>
                    <a:pt x="645435" y="83126"/>
                    <a:pt x="644317" y="76416"/>
                  </a:cubicBezTo>
                  <a:cubicBezTo>
                    <a:pt x="645435" y="68588"/>
                    <a:pt x="629966" y="28889"/>
                    <a:pt x="615615" y="26652"/>
                  </a:cubicBezTo>
                  <a:cubicBezTo>
                    <a:pt x="646554" y="41004"/>
                    <a:pt x="782798" y="193836"/>
                    <a:pt x="785034" y="209305"/>
                  </a:cubicBezTo>
                  <a:cubicBezTo>
                    <a:pt x="786153" y="199427"/>
                    <a:pt x="807214" y="176130"/>
                    <a:pt x="800504" y="125061"/>
                  </a:cubicBezTo>
                  <a:lnTo>
                    <a:pt x="799386" y="116115"/>
                  </a:lnTo>
                  <a:cubicBezTo>
                    <a:pt x="800504" y="122825"/>
                    <a:pt x="801622" y="117233"/>
                    <a:pt x="802741" y="122825"/>
                  </a:cubicBezTo>
                  <a:cubicBezTo>
                    <a:pt x="809450" y="125061"/>
                    <a:pt x="841508" y="166065"/>
                    <a:pt x="844863" y="174825"/>
                  </a:cubicBezTo>
                  <a:cubicBezTo>
                    <a:pt x="861450" y="209119"/>
                    <a:pt x="872633" y="243413"/>
                    <a:pt x="879156" y="278825"/>
                  </a:cubicBezTo>
                  <a:cubicBezTo>
                    <a:pt x="884748" y="255528"/>
                    <a:pt x="891271" y="241176"/>
                    <a:pt x="923515" y="205764"/>
                  </a:cubicBezTo>
                  <a:cubicBezTo>
                    <a:pt x="951286" y="175943"/>
                    <a:pt x="927988" y="169233"/>
                    <a:pt x="986698" y="124875"/>
                  </a:cubicBezTo>
                  <a:cubicBezTo>
                    <a:pt x="979988" y="151527"/>
                    <a:pt x="996576" y="209119"/>
                    <a:pt x="996576" y="222352"/>
                  </a:cubicBezTo>
                  <a:cubicBezTo>
                    <a:pt x="999931" y="194581"/>
                    <a:pt x="1115114" y="97291"/>
                    <a:pt x="1116232" y="93936"/>
                  </a:cubicBezTo>
                  <a:cubicBezTo>
                    <a:pt x="1152763" y="78466"/>
                    <a:pt x="1177179" y="50695"/>
                    <a:pt x="1210355" y="46409"/>
                  </a:cubicBezTo>
                  <a:cubicBezTo>
                    <a:pt x="1185939" y="93004"/>
                    <a:pt x="1178297" y="82939"/>
                    <a:pt x="1167114" y="148359"/>
                  </a:cubicBezTo>
                  <a:cubicBezTo>
                    <a:pt x="1165996" y="136244"/>
                    <a:pt x="1256763" y="78653"/>
                    <a:pt x="1312118" y="82939"/>
                  </a:cubicBezTo>
                  <a:cubicBezTo>
                    <a:pt x="1426183" y="90767"/>
                    <a:pt x="1551244" y="129534"/>
                    <a:pt x="1647603" y="139413"/>
                  </a:cubicBezTo>
                  <a:cubicBezTo>
                    <a:pt x="1555717" y="160474"/>
                    <a:pt x="1497008" y="151527"/>
                    <a:pt x="1382943" y="190294"/>
                  </a:cubicBezTo>
                  <a:cubicBezTo>
                    <a:pt x="1379588" y="197004"/>
                    <a:pt x="1295530" y="232416"/>
                    <a:pt x="1278943" y="246768"/>
                  </a:cubicBezTo>
                  <a:cubicBezTo>
                    <a:pt x="1207000" y="303241"/>
                    <a:pt x="1092935" y="375184"/>
                    <a:pt x="1012046" y="433894"/>
                  </a:cubicBezTo>
                  <a:cubicBezTo>
                    <a:pt x="1008691" y="436130"/>
                    <a:pt x="992103" y="449363"/>
                    <a:pt x="990985" y="449363"/>
                  </a:cubicBezTo>
                  <a:lnTo>
                    <a:pt x="990985" y="449363"/>
                  </a:lnTo>
                  <a:close/>
                </a:path>
              </a:pathLst>
            </a:custGeom>
            <a:solidFill>
              <a:srgbClr val="008F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4425D75-A2AC-FA73-C336-89F5487F8C1F}"/>
                </a:ext>
              </a:extLst>
            </p:cNvPr>
            <p:cNvSpPr/>
            <p:nvPr/>
          </p:nvSpPr>
          <p:spPr>
            <a:xfrm>
              <a:off x="10290239" y="5029335"/>
              <a:ext cx="508259" cy="881393"/>
            </a:xfrm>
            <a:custGeom>
              <a:avLst/>
              <a:gdLst>
                <a:gd name="connsiteX0" fmla="*/ 0 w 508259"/>
                <a:gd name="connsiteY0" fmla="*/ 842626 h 881393"/>
                <a:gd name="connsiteX1" fmla="*/ 158423 w 508259"/>
                <a:gd name="connsiteY1" fmla="*/ 881393 h 881393"/>
                <a:gd name="connsiteX2" fmla="*/ 508260 w 508259"/>
                <a:gd name="connsiteY2" fmla="*/ 22179 h 881393"/>
                <a:gd name="connsiteX3" fmla="*/ 471729 w 508259"/>
                <a:gd name="connsiteY3" fmla="*/ 0 h 881393"/>
                <a:gd name="connsiteX4" fmla="*/ 0 w 508259"/>
                <a:gd name="connsiteY4" fmla="*/ 842626 h 881393"/>
                <a:gd name="connsiteX5" fmla="*/ 0 w 508259"/>
                <a:gd name="connsiteY5" fmla="*/ 842626 h 881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8259" h="881393">
                  <a:moveTo>
                    <a:pt x="0" y="842626"/>
                  </a:moveTo>
                  <a:lnTo>
                    <a:pt x="158423" y="881393"/>
                  </a:lnTo>
                  <a:cubicBezTo>
                    <a:pt x="219370" y="540317"/>
                    <a:pt x="332316" y="306782"/>
                    <a:pt x="508260" y="22179"/>
                  </a:cubicBezTo>
                  <a:lnTo>
                    <a:pt x="471729" y="0"/>
                  </a:lnTo>
                  <a:cubicBezTo>
                    <a:pt x="277893" y="198122"/>
                    <a:pt x="135126" y="510496"/>
                    <a:pt x="0" y="842626"/>
                  </a:cubicBezTo>
                  <a:lnTo>
                    <a:pt x="0" y="842626"/>
                  </a:lnTo>
                  <a:close/>
                </a:path>
              </a:pathLst>
            </a:custGeom>
            <a:solidFill>
              <a:srgbClr val="00B6C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887F9D-F9C6-A85B-41A1-E2918ADB8550}"/>
                </a:ext>
              </a:extLst>
            </p:cNvPr>
            <p:cNvSpPr/>
            <p:nvPr/>
          </p:nvSpPr>
          <p:spPr>
            <a:xfrm>
              <a:off x="10255013" y="4496287"/>
              <a:ext cx="1304290" cy="1140648"/>
            </a:xfrm>
            <a:custGeom>
              <a:avLst/>
              <a:gdLst>
                <a:gd name="connsiteX0" fmla="*/ 479370 w 1304290"/>
                <a:gd name="connsiteY0" fmla="*/ 353564 h 1140648"/>
                <a:gd name="connsiteX1" fmla="*/ 354309 w 1304290"/>
                <a:gd name="connsiteY1" fmla="*/ 346854 h 1140648"/>
                <a:gd name="connsiteX2" fmla="*/ 426252 w 1304290"/>
                <a:gd name="connsiteY2" fmla="*/ 377793 h 1140648"/>
                <a:gd name="connsiteX3" fmla="*/ 352073 w 1304290"/>
                <a:gd name="connsiteY3" fmla="*/ 383385 h 1140648"/>
                <a:gd name="connsiteX4" fmla="*/ 345363 w 1304290"/>
                <a:gd name="connsiteY4" fmla="*/ 385621 h 1140648"/>
                <a:gd name="connsiteX5" fmla="*/ 369779 w 1304290"/>
                <a:gd name="connsiteY5" fmla="*/ 439858 h 1140648"/>
                <a:gd name="connsiteX6" fmla="*/ 359901 w 1304290"/>
                <a:gd name="connsiteY6" fmla="*/ 436503 h 1140648"/>
                <a:gd name="connsiteX7" fmla="*/ 125061 w 1304290"/>
                <a:gd name="connsiteY7" fmla="*/ 464274 h 1140648"/>
                <a:gd name="connsiteX8" fmla="*/ 93004 w 1304290"/>
                <a:gd name="connsiteY8" fmla="*/ 500804 h 1140648"/>
                <a:gd name="connsiteX9" fmla="*/ 75298 w 1304290"/>
                <a:gd name="connsiteY9" fmla="*/ 520747 h 1140648"/>
                <a:gd name="connsiteX10" fmla="*/ 208187 w 1304290"/>
                <a:gd name="connsiteY10" fmla="*/ 528575 h 1140648"/>
                <a:gd name="connsiteX11" fmla="*/ 199241 w 1304290"/>
                <a:gd name="connsiteY11" fmla="*/ 537521 h 1140648"/>
                <a:gd name="connsiteX12" fmla="*/ 104000 w 1304290"/>
                <a:gd name="connsiteY12" fmla="*/ 681407 h 1140648"/>
                <a:gd name="connsiteX13" fmla="*/ 90767 w 1304290"/>
                <a:gd name="connsiteY13" fmla="*/ 717937 h 1140648"/>
                <a:gd name="connsiteX14" fmla="*/ 181535 w 1304290"/>
                <a:gd name="connsiteY14" fmla="*/ 653636 h 1140648"/>
                <a:gd name="connsiteX15" fmla="*/ 168302 w 1304290"/>
                <a:gd name="connsiteY15" fmla="*/ 832934 h 1140648"/>
                <a:gd name="connsiteX16" fmla="*/ 167183 w 1304290"/>
                <a:gd name="connsiteY16" fmla="*/ 839644 h 1140648"/>
                <a:gd name="connsiteX17" fmla="*/ 239126 w 1304290"/>
                <a:gd name="connsiteY17" fmla="*/ 685694 h 1140648"/>
                <a:gd name="connsiteX18" fmla="*/ 487198 w 1304290"/>
                <a:gd name="connsiteY18" fmla="*/ 535098 h 1140648"/>
                <a:gd name="connsiteX19" fmla="*/ 428489 w 1304290"/>
                <a:gd name="connsiteY19" fmla="*/ 1023415 h 1140648"/>
                <a:gd name="connsiteX20" fmla="*/ 545908 w 1304290"/>
                <a:gd name="connsiteY20" fmla="*/ 828461 h 1140648"/>
                <a:gd name="connsiteX21" fmla="*/ 575729 w 1304290"/>
                <a:gd name="connsiteY21" fmla="*/ 893880 h 1140648"/>
                <a:gd name="connsiteX22" fmla="*/ 662023 w 1304290"/>
                <a:gd name="connsiteY22" fmla="*/ 641335 h 1140648"/>
                <a:gd name="connsiteX23" fmla="*/ 617665 w 1304290"/>
                <a:gd name="connsiteY23" fmla="*/ 1140648 h 1140648"/>
                <a:gd name="connsiteX24" fmla="*/ 772733 w 1304290"/>
                <a:gd name="connsiteY24" fmla="*/ 881579 h 1140648"/>
                <a:gd name="connsiteX25" fmla="*/ 820260 w 1304290"/>
                <a:gd name="connsiteY25" fmla="*/ 914755 h 1140648"/>
                <a:gd name="connsiteX26" fmla="*/ 821379 w 1304290"/>
                <a:gd name="connsiteY26" fmla="*/ 904877 h 1140648"/>
                <a:gd name="connsiteX27" fmla="*/ 820260 w 1304290"/>
                <a:gd name="connsiteY27" fmla="*/ 809637 h 1140648"/>
                <a:gd name="connsiteX28" fmla="*/ 800317 w 1304290"/>
                <a:gd name="connsiteY28" fmla="*/ 667987 h 1140648"/>
                <a:gd name="connsiteX29" fmla="*/ 871142 w 1304290"/>
                <a:gd name="connsiteY29" fmla="*/ 702281 h 1140648"/>
                <a:gd name="connsiteX30" fmla="*/ 785966 w 1304290"/>
                <a:gd name="connsiteY30" fmla="*/ 518510 h 1140648"/>
                <a:gd name="connsiteX31" fmla="*/ 1176806 w 1304290"/>
                <a:gd name="connsiteY31" fmla="*/ 859587 h 1140648"/>
                <a:gd name="connsiteX32" fmla="*/ 1156863 w 1304290"/>
                <a:gd name="connsiteY32" fmla="*/ 533980 h 1140648"/>
                <a:gd name="connsiteX33" fmla="*/ 1253222 w 1304290"/>
                <a:gd name="connsiteY33" fmla="*/ 529507 h 1140648"/>
                <a:gd name="connsiteX34" fmla="*/ 1149222 w 1304290"/>
                <a:gd name="connsiteY34" fmla="*/ 466324 h 1140648"/>
                <a:gd name="connsiteX35" fmla="*/ 1151458 w 1304290"/>
                <a:gd name="connsiteY35" fmla="*/ 462969 h 1140648"/>
                <a:gd name="connsiteX36" fmla="*/ 1215760 w 1304290"/>
                <a:gd name="connsiteY36" fmla="*/ 428675 h 1140648"/>
                <a:gd name="connsiteX37" fmla="*/ 928920 w 1304290"/>
                <a:gd name="connsiteY37" fmla="*/ 412087 h 1140648"/>
                <a:gd name="connsiteX38" fmla="*/ 1040748 w 1304290"/>
                <a:gd name="connsiteY38" fmla="*/ 356732 h 1140648"/>
                <a:gd name="connsiteX39" fmla="*/ 739558 w 1304290"/>
                <a:gd name="connsiteY39" fmla="*/ 378911 h 1140648"/>
                <a:gd name="connsiteX40" fmla="*/ 646554 w 1304290"/>
                <a:gd name="connsiteY40" fmla="*/ 436503 h 1140648"/>
                <a:gd name="connsiteX41" fmla="*/ 914569 w 1304290"/>
                <a:gd name="connsiteY41" fmla="*/ 271556 h 1140648"/>
                <a:gd name="connsiteX42" fmla="*/ 801622 w 1304290"/>
                <a:gd name="connsiteY42" fmla="*/ 244904 h 1140648"/>
                <a:gd name="connsiteX43" fmla="*/ 1304290 w 1304290"/>
                <a:gd name="connsiteY43" fmla="*/ 313492 h 1140648"/>
                <a:gd name="connsiteX44" fmla="*/ 1272233 w 1304290"/>
                <a:gd name="connsiteY44" fmla="*/ 249191 h 1140648"/>
                <a:gd name="connsiteX45" fmla="*/ 1026397 w 1304290"/>
                <a:gd name="connsiteY45" fmla="*/ 164947 h 1140648"/>
                <a:gd name="connsiteX46" fmla="*/ 1071874 w 1304290"/>
                <a:gd name="connsiteY46" fmla="*/ 89649 h 1140648"/>
                <a:gd name="connsiteX47" fmla="*/ 804977 w 1304290"/>
                <a:gd name="connsiteY47" fmla="*/ 137176 h 1140648"/>
                <a:gd name="connsiteX48" fmla="*/ 810568 w 1304290"/>
                <a:gd name="connsiteY48" fmla="*/ 105119 h 1140648"/>
                <a:gd name="connsiteX49" fmla="*/ 840389 w 1304290"/>
                <a:gd name="connsiteY49" fmla="*/ 69706 h 1140648"/>
                <a:gd name="connsiteX50" fmla="*/ 678798 w 1304290"/>
                <a:gd name="connsiteY50" fmla="*/ 191599 h 1140648"/>
                <a:gd name="connsiteX51" fmla="*/ 678798 w 1304290"/>
                <a:gd name="connsiteY51" fmla="*/ 121893 h 1140648"/>
                <a:gd name="connsiteX52" fmla="*/ 681034 w 1304290"/>
                <a:gd name="connsiteY52" fmla="*/ 114065 h 1140648"/>
                <a:gd name="connsiteX53" fmla="*/ 677679 w 1304290"/>
                <a:gd name="connsiteY53" fmla="*/ 119656 h 1140648"/>
                <a:gd name="connsiteX54" fmla="*/ 635557 w 1304290"/>
                <a:gd name="connsiteY54" fmla="*/ 155068 h 1140648"/>
                <a:gd name="connsiteX55" fmla="*/ 594554 w 1304290"/>
                <a:gd name="connsiteY55" fmla="*/ 233721 h 1140648"/>
                <a:gd name="connsiteX56" fmla="*/ 569019 w 1304290"/>
                <a:gd name="connsiteY56" fmla="*/ 168301 h 1140648"/>
                <a:gd name="connsiteX57" fmla="*/ 530252 w 1304290"/>
                <a:gd name="connsiteY57" fmla="*/ 95240 h 1140648"/>
                <a:gd name="connsiteX58" fmla="*/ 508073 w 1304290"/>
                <a:gd name="connsiteY58" fmla="*/ 171656 h 1140648"/>
                <a:gd name="connsiteX59" fmla="*/ 430539 w 1304290"/>
                <a:gd name="connsiteY59" fmla="*/ 50882 h 1140648"/>
                <a:gd name="connsiteX60" fmla="*/ 363069 w 1304290"/>
                <a:gd name="connsiteY60" fmla="*/ 0 h 1140648"/>
                <a:gd name="connsiteX61" fmla="*/ 383012 w 1304290"/>
                <a:gd name="connsiteY61" fmla="*/ 87412 h 1140648"/>
                <a:gd name="connsiteX62" fmla="*/ 276775 w 1304290"/>
                <a:gd name="connsiteY62" fmla="*/ 14351 h 1140648"/>
                <a:gd name="connsiteX63" fmla="*/ 0 w 1304290"/>
                <a:gd name="connsiteY63" fmla="*/ 10997 h 1140648"/>
                <a:gd name="connsiteX64" fmla="*/ 203714 w 1304290"/>
                <a:gd name="connsiteY64" fmla="*/ 90767 h 1140648"/>
                <a:gd name="connsiteX65" fmla="*/ 280130 w 1304290"/>
                <a:gd name="connsiteY65" fmla="*/ 150595 h 1140648"/>
                <a:gd name="connsiteX66" fmla="*/ 466137 w 1304290"/>
                <a:gd name="connsiteY66" fmla="*/ 338840 h 1140648"/>
                <a:gd name="connsiteX67" fmla="*/ 479370 w 1304290"/>
                <a:gd name="connsiteY67" fmla="*/ 353191 h 1140648"/>
                <a:gd name="connsiteX68" fmla="*/ 479370 w 1304290"/>
                <a:gd name="connsiteY68" fmla="*/ 353191 h 114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304290" h="1140648">
                  <a:moveTo>
                    <a:pt x="479370" y="353564"/>
                  </a:moveTo>
                  <a:cubicBezTo>
                    <a:pt x="438367" y="344617"/>
                    <a:pt x="396245" y="339212"/>
                    <a:pt x="354309" y="346854"/>
                  </a:cubicBezTo>
                  <a:cubicBezTo>
                    <a:pt x="362137" y="357850"/>
                    <a:pt x="391958" y="367915"/>
                    <a:pt x="426252" y="377793"/>
                  </a:cubicBezTo>
                  <a:cubicBezTo>
                    <a:pt x="398481" y="377793"/>
                    <a:pt x="372015" y="378911"/>
                    <a:pt x="352073" y="383385"/>
                  </a:cubicBezTo>
                  <a:cubicBezTo>
                    <a:pt x="347600" y="384503"/>
                    <a:pt x="348718" y="384503"/>
                    <a:pt x="345363" y="385621"/>
                  </a:cubicBezTo>
                  <a:cubicBezTo>
                    <a:pt x="344245" y="391212"/>
                    <a:pt x="365306" y="421033"/>
                    <a:pt x="369779" y="439858"/>
                  </a:cubicBezTo>
                  <a:lnTo>
                    <a:pt x="359901" y="436503"/>
                  </a:lnTo>
                  <a:cubicBezTo>
                    <a:pt x="293549" y="415442"/>
                    <a:pt x="172775" y="421033"/>
                    <a:pt x="125061" y="464274"/>
                  </a:cubicBezTo>
                  <a:cubicBezTo>
                    <a:pt x="117233" y="469865"/>
                    <a:pt x="98409" y="492044"/>
                    <a:pt x="93004" y="500804"/>
                  </a:cubicBezTo>
                  <a:cubicBezTo>
                    <a:pt x="86294" y="510682"/>
                    <a:pt x="85176" y="512919"/>
                    <a:pt x="75298" y="520747"/>
                  </a:cubicBezTo>
                  <a:cubicBezTo>
                    <a:pt x="120775" y="520747"/>
                    <a:pt x="157305" y="506396"/>
                    <a:pt x="208187" y="528575"/>
                  </a:cubicBezTo>
                  <a:lnTo>
                    <a:pt x="199241" y="537521"/>
                  </a:lnTo>
                  <a:cubicBezTo>
                    <a:pt x="158237" y="575170"/>
                    <a:pt x="117233" y="627170"/>
                    <a:pt x="104000" y="681407"/>
                  </a:cubicBezTo>
                  <a:cubicBezTo>
                    <a:pt x="99527" y="699113"/>
                    <a:pt x="90767" y="695758"/>
                    <a:pt x="90767" y="717937"/>
                  </a:cubicBezTo>
                  <a:cubicBezTo>
                    <a:pt x="90767" y="676934"/>
                    <a:pt x="153950" y="663701"/>
                    <a:pt x="181535" y="653636"/>
                  </a:cubicBezTo>
                  <a:cubicBezTo>
                    <a:pt x="137176" y="773292"/>
                    <a:pt x="158237" y="725579"/>
                    <a:pt x="168302" y="832934"/>
                  </a:cubicBezTo>
                  <a:cubicBezTo>
                    <a:pt x="168302" y="834052"/>
                    <a:pt x="167183" y="838525"/>
                    <a:pt x="167183" y="839644"/>
                  </a:cubicBezTo>
                  <a:cubicBezTo>
                    <a:pt x="167183" y="767701"/>
                    <a:pt x="198122" y="728934"/>
                    <a:pt x="239126" y="685694"/>
                  </a:cubicBezTo>
                  <a:cubicBezTo>
                    <a:pt x="323370" y="596045"/>
                    <a:pt x="375370" y="569392"/>
                    <a:pt x="487198" y="535098"/>
                  </a:cubicBezTo>
                  <a:cubicBezTo>
                    <a:pt x="511614" y="732289"/>
                    <a:pt x="498195" y="835171"/>
                    <a:pt x="428489" y="1023415"/>
                  </a:cubicBezTo>
                  <a:cubicBezTo>
                    <a:pt x="502668" y="959114"/>
                    <a:pt x="517019" y="920346"/>
                    <a:pt x="545908" y="828461"/>
                  </a:cubicBezTo>
                  <a:cubicBezTo>
                    <a:pt x="576848" y="869465"/>
                    <a:pt x="565851" y="853995"/>
                    <a:pt x="575729" y="893880"/>
                  </a:cubicBezTo>
                  <a:cubicBezTo>
                    <a:pt x="586726" y="880647"/>
                    <a:pt x="666496" y="655873"/>
                    <a:pt x="662023" y="641335"/>
                  </a:cubicBezTo>
                  <a:cubicBezTo>
                    <a:pt x="780561" y="973465"/>
                    <a:pt x="624375" y="1086411"/>
                    <a:pt x="617665" y="1140648"/>
                  </a:cubicBezTo>
                  <a:cubicBezTo>
                    <a:pt x="740490" y="1072060"/>
                    <a:pt x="762669" y="933580"/>
                    <a:pt x="772733" y="881579"/>
                  </a:cubicBezTo>
                  <a:cubicBezTo>
                    <a:pt x="790439" y="880461"/>
                    <a:pt x="811500" y="902640"/>
                    <a:pt x="820260" y="914755"/>
                  </a:cubicBezTo>
                  <a:cubicBezTo>
                    <a:pt x="820260" y="914755"/>
                    <a:pt x="820260" y="906927"/>
                    <a:pt x="821379" y="904877"/>
                  </a:cubicBezTo>
                  <a:cubicBezTo>
                    <a:pt x="823615" y="866110"/>
                    <a:pt x="820260" y="839457"/>
                    <a:pt x="820260" y="809637"/>
                  </a:cubicBezTo>
                  <a:cubicBezTo>
                    <a:pt x="820260" y="779816"/>
                    <a:pt x="800317" y="668919"/>
                    <a:pt x="800317" y="667987"/>
                  </a:cubicBezTo>
                  <a:cubicBezTo>
                    <a:pt x="826970" y="676934"/>
                    <a:pt x="847845" y="684575"/>
                    <a:pt x="871142" y="702281"/>
                  </a:cubicBezTo>
                  <a:cubicBezTo>
                    <a:pt x="870024" y="653636"/>
                    <a:pt x="815787" y="546095"/>
                    <a:pt x="785966" y="518510"/>
                  </a:cubicBezTo>
                  <a:cubicBezTo>
                    <a:pt x="897795" y="476388"/>
                    <a:pt x="1259932" y="613751"/>
                    <a:pt x="1176806" y="859587"/>
                  </a:cubicBezTo>
                  <a:cubicBezTo>
                    <a:pt x="1244276" y="784289"/>
                    <a:pt x="1212218" y="591571"/>
                    <a:pt x="1156863" y="533980"/>
                  </a:cubicBezTo>
                  <a:cubicBezTo>
                    <a:pt x="1172333" y="533980"/>
                    <a:pt x="1248749" y="533980"/>
                    <a:pt x="1253222" y="529507"/>
                  </a:cubicBezTo>
                  <a:cubicBezTo>
                    <a:pt x="1222283" y="491858"/>
                    <a:pt x="1200104" y="475270"/>
                    <a:pt x="1149222" y="466324"/>
                  </a:cubicBezTo>
                  <a:lnTo>
                    <a:pt x="1151458" y="462969"/>
                  </a:lnTo>
                  <a:cubicBezTo>
                    <a:pt x="1158168" y="461851"/>
                    <a:pt x="1202340" y="435198"/>
                    <a:pt x="1215760" y="428675"/>
                  </a:cubicBezTo>
                  <a:cubicBezTo>
                    <a:pt x="1180347" y="380030"/>
                    <a:pt x="957809" y="393263"/>
                    <a:pt x="928920" y="412087"/>
                  </a:cubicBezTo>
                  <a:cubicBezTo>
                    <a:pt x="963214" y="385435"/>
                    <a:pt x="997508" y="362324"/>
                    <a:pt x="1040748" y="356732"/>
                  </a:cubicBezTo>
                  <a:cubicBezTo>
                    <a:pt x="1005336" y="351141"/>
                    <a:pt x="879157" y="311255"/>
                    <a:pt x="739558" y="378911"/>
                  </a:cubicBezTo>
                  <a:cubicBezTo>
                    <a:pt x="698554" y="399972"/>
                    <a:pt x="675256" y="406682"/>
                    <a:pt x="646554" y="436503"/>
                  </a:cubicBezTo>
                  <a:cubicBezTo>
                    <a:pt x="647672" y="330266"/>
                    <a:pt x="823802" y="244904"/>
                    <a:pt x="914569" y="271556"/>
                  </a:cubicBezTo>
                  <a:cubicBezTo>
                    <a:pt x="886798" y="240617"/>
                    <a:pt x="840389" y="227198"/>
                    <a:pt x="801622" y="244904"/>
                  </a:cubicBezTo>
                  <a:cubicBezTo>
                    <a:pt x="882511" y="159728"/>
                    <a:pt x="1252290" y="232789"/>
                    <a:pt x="1304290" y="313492"/>
                  </a:cubicBezTo>
                  <a:cubicBezTo>
                    <a:pt x="1304290" y="310137"/>
                    <a:pt x="1275588" y="254782"/>
                    <a:pt x="1272233" y="249191"/>
                  </a:cubicBezTo>
                  <a:cubicBezTo>
                    <a:pt x="1224706" y="171656"/>
                    <a:pt x="1112691" y="141836"/>
                    <a:pt x="1026397" y="164947"/>
                  </a:cubicBezTo>
                  <a:cubicBezTo>
                    <a:pt x="1024161" y="143886"/>
                    <a:pt x="1053050" y="101764"/>
                    <a:pt x="1071874" y="89649"/>
                  </a:cubicBezTo>
                  <a:cubicBezTo>
                    <a:pt x="981107" y="89649"/>
                    <a:pt x="891457" y="108473"/>
                    <a:pt x="804977" y="137176"/>
                  </a:cubicBezTo>
                  <a:cubicBezTo>
                    <a:pt x="804977" y="133821"/>
                    <a:pt x="808332" y="109405"/>
                    <a:pt x="810568" y="105119"/>
                  </a:cubicBezTo>
                  <a:cubicBezTo>
                    <a:pt x="810568" y="98409"/>
                    <a:pt x="829393" y="68588"/>
                    <a:pt x="840389" y="69706"/>
                  </a:cubicBezTo>
                  <a:cubicBezTo>
                    <a:pt x="813737" y="76416"/>
                    <a:pt x="683084" y="179298"/>
                    <a:pt x="678798" y="191599"/>
                  </a:cubicBezTo>
                  <a:cubicBezTo>
                    <a:pt x="679916" y="182653"/>
                    <a:pt x="666683" y="161778"/>
                    <a:pt x="678798" y="121893"/>
                  </a:cubicBezTo>
                  <a:lnTo>
                    <a:pt x="681034" y="114065"/>
                  </a:lnTo>
                  <a:cubicBezTo>
                    <a:pt x="678798" y="119656"/>
                    <a:pt x="678798" y="115183"/>
                    <a:pt x="677679" y="119656"/>
                  </a:cubicBezTo>
                  <a:cubicBezTo>
                    <a:pt x="672088" y="120775"/>
                    <a:pt x="641149" y="148359"/>
                    <a:pt x="635557" y="155068"/>
                  </a:cubicBezTo>
                  <a:cubicBezTo>
                    <a:pt x="617851" y="180603"/>
                    <a:pt x="604618" y="205950"/>
                    <a:pt x="594554" y="233721"/>
                  </a:cubicBezTo>
                  <a:cubicBezTo>
                    <a:pt x="592317" y="213778"/>
                    <a:pt x="588962" y="201664"/>
                    <a:pt x="569019" y="168301"/>
                  </a:cubicBezTo>
                  <a:cubicBezTo>
                    <a:pt x="551313" y="140531"/>
                    <a:pt x="570138" y="138481"/>
                    <a:pt x="530252" y="95240"/>
                  </a:cubicBezTo>
                  <a:cubicBezTo>
                    <a:pt x="531371" y="117420"/>
                    <a:pt x="510310" y="160660"/>
                    <a:pt x="508073" y="171656"/>
                  </a:cubicBezTo>
                  <a:cubicBezTo>
                    <a:pt x="509191" y="148359"/>
                    <a:pt x="431657" y="54237"/>
                    <a:pt x="430539" y="50882"/>
                  </a:cubicBezTo>
                  <a:cubicBezTo>
                    <a:pt x="403886" y="34294"/>
                    <a:pt x="388417" y="8760"/>
                    <a:pt x="363069" y="0"/>
                  </a:cubicBezTo>
                  <a:cubicBezTo>
                    <a:pt x="375184" y="41004"/>
                    <a:pt x="383012" y="34294"/>
                    <a:pt x="383012" y="87412"/>
                  </a:cubicBezTo>
                  <a:cubicBezTo>
                    <a:pt x="385248" y="78466"/>
                    <a:pt x="320947" y="18824"/>
                    <a:pt x="276775" y="14351"/>
                  </a:cubicBezTo>
                  <a:cubicBezTo>
                    <a:pt x="183771" y="4473"/>
                    <a:pt x="78653" y="16588"/>
                    <a:pt x="0" y="10997"/>
                  </a:cubicBezTo>
                  <a:cubicBezTo>
                    <a:pt x="70825" y="40817"/>
                    <a:pt x="118538" y="41936"/>
                    <a:pt x="203714" y="90767"/>
                  </a:cubicBezTo>
                  <a:cubicBezTo>
                    <a:pt x="205950" y="96359"/>
                    <a:pt x="268015" y="136244"/>
                    <a:pt x="280130" y="150595"/>
                  </a:cubicBezTo>
                  <a:cubicBezTo>
                    <a:pt x="328775" y="204832"/>
                    <a:pt x="409664" y="279012"/>
                    <a:pt x="466137" y="338840"/>
                  </a:cubicBezTo>
                  <a:cubicBezTo>
                    <a:pt x="467256" y="339958"/>
                    <a:pt x="479370" y="353191"/>
                    <a:pt x="479370" y="353191"/>
                  </a:cubicBezTo>
                  <a:lnTo>
                    <a:pt x="479370" y="353191"/>
                  </a:lnTo>
                  <a:close/>
                </a:path>
              </a:pathLst>
            </a:custGeom>
            <a:solidFill>
              <a:srgbClr val="008F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ED735CC-AFDC-02D4-3687-B336D3A82D22}"/>
                </a:ext>
              </a:extLst>
            </p:cNvPr>
            <p:cNvSpPr/>
            <p:nvPr/>
          </p:nvSpPr>
          <p:spPr>
            <a:xfrm>
              <a:off x="9939987" y="3832213"/>
              <a:ext cx="383428" cy="2078514"/>
            </a:xfrm>
            <a:custGeom>
              <a:avLst/>
              <a:gdLst>
                <a:gd name="connsiteX0" fmla="*/ 6008 w 383428"/>
                <a:gd name="connsiteY0" fmla="*/ 2039747 h 2078514"/>
                <a:gd name="connsiteX1" fmla="*/ 166482 w 383428"/>
                <a:gd name="connsiteY1" fmla="*/ 2078514 h 2078514"/>
                <a:gd name="connsiteX2" fmla="*/ 383428 w 383428"/>
                <a:gd name="connsiteY2" fmla="*/ 22179 h 2078514"/>
                <a:gd name="connsiteX3" fmla="*/ 344661 w 383428"/>
                <a:gd name="connsiteY3" fmla="*/ 0 h 2078514"/>
                <a:gd name="connsiteX4" fmla="*/ 5822 w 383428"/>
                <a:gd name="connsiteY4" fmla="*/ 2039561 h 2078514"/>
                <a:gd name="connsiteX5" fmla="*/ 5822 w 383428"/>
                <a:gd name="connsiteY5" fmla="*/ 2039561 h 207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3428" h="2078514">
                  <a:moveTo>
                    <a:pt x="6008" y="2039747"/>
                  </a:moveTo>
                  <a:lnTo>
                    <a:pt x="166482" y="2078514"/>
                  </a:lnTo>
                  <a:cubicBezTo>
                    <a:pt x="125478" y="1737438"/>
                    <a:pt x="204130" y="306782"/>
                    <a:pt x="383428" y="22179"/>
                  </a:cubicBezTo>
                  <a:lnTo>
                    <a:pt x="344661" y="0"/>
                  </a:lnTo>
                  <a:cubicBezTo>
                    <a:pt x="126596" y="239126"/>
                    <a:pt x="-32945" y="1852435"/>
                    <a:pt x="5822" y="2039561"/>
                  </a:cubicBezTo>
                  <a:lnTo>
                    <a:pt x="5822" y="2039561"/>
                  </a:lnTo>
                  <a:close/>
                </a:path>
              </a:pathLst>
            </a:custGeom>
            <a:solidFill>
              <a:srgbClr val="00B6C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621F75A-0C45-F0D9-B233-1100CF6979C8}"/>
                </a:ext>
              </a:extLst>
            </p:cNvPr>
            <p:cNvSpPr/>
            <p:nvPr/>
          </p:nvSpPr>
          <p:spPr>
            <a:xfrm>
              <a:off x="9478553" y="3274750"/>
              <a:ext cx="1600665" cy="1228992"/>
            </a:xfrm>
            <a:custGeom>
              <a:avLst/>
              <a:gdLst>
                <a:gd name="connsiteX0" fmla="*/ 645622 w 1600665"/>
                <a:gd name="connsiteY0" fmla="*/ 435757 h 1228992"/>
                <a:gd name="connsiteX1" fmla="*/ 500618 w 1600665"/>
                <a:gd name="connsiteY1" fmla="*/ 462410 h 1228992"/>
                <a:gd name="connsiteX2" fmla="*/ 591385 w 1600665"/>
                <a:gd name="connsiteY2" fmla="*/ 475643 h 1228992"/>
                <a:gd name="connsiteX3" fmla="*/ 508259 w 1600665"/>
                <a:gd name="connsiteY3" fmla="*/ 502295 h 1228992"/>
                <a:gd name="connsiteX4" fmla="*/ 501550 w 1600665"/>
                <a:gd name="connsiteY4" fmla="*/ 505650 h 1228992"/>
                <a:gd name="connsiteX5" fmla="*/ 544790 w 1600665"/>
                <a:gd name="connsiteY5" fmla="*/ 555414 h 1228992"/>
                <a:gd name="connsiteX6" fmla="*/ 532675 w 1600665"/>
                <a:gd name="connsiteY6" fmla="*/ 555414 h 1228992"/>
                <a:gd name="connsiteX7" fmla="*/ 272488 w 1600665"/>
                <a:gd name="connsiteY7" fmla="*/ 647299 h 1228992"/>
                <a:gd name="connsiteX8" fmla="*/ 246954 w 1600665"/>
                <a:gd name="connsiteY8" fmla="*/ 693894 h 1228992"/>
                <a:gd name="connsiteX9" fmla="*/ 233721 w 1600665"/>
                <a:gd name="connsiteY9" fmla="*/ 719428 h 1228992"/>
                <a:gd name="connsiteX10" fmla="*/ 386553 w 1600665"/>
                <a:gd name="connsiteY10" fmla="*/ 692776 h 1228992"/>
                <a:gd name="connsiteX11" fmla="*/ 378725 w 1600665"/>
                <a:gd name="connsiteY11" fmla="*/ 703772 h 1228992"/>
                <a:gd name="connsiteX12" fmla="*/ 311255 w 1600665"/>
                <a:gd name="connsiteY12" fmla="*/ 882138 h 1228992"/>
                <a:gd name="connsiteX13" fmla="*/ 307900 w 1600665"/>
                <a:gd name="connsiteY13" fmla="*/ 924260 h 1228992"/>
                <a:gd name="connsiteX14" fmla="*/ 392144 w 1600665"/>
                <a:gd name="connsiteY14" fmla="*/ 832375 h 1228992"/>
                <a:gd name="connsiteX15" fmla="*/ 428675 w 1600665"/>
                <a:gd name="connsiteY15" fmla="*/ 1025092 h 1228992"/>
                <a:gd name="connsiteX16" fmla="*/ 429793 w 1600665"/>
                <a:gd name="connsiteY16" fmla="*/ 1031802 h 1228992"/>
                <a:gd name="connsiteX17" fmla="*/ 466324 w 1600665"/>
                <a:gd name="connsiteY17" fmla="*/ 850267 h 1228992"/>
                <a:gd name="connsiteX18" fmla="*/ 705450 w 1600665"/>
                <a:gd name="connsiteY18" fmla="*/ 625493 h 1228992"/>
                <a:gd name="connsiteX19" fmla="*/ 779629 w 1600665"/>
                <a:gd name="connsiteY19" fmla="*/ 1155931 h 1228992"/>
                <a:gd name="connsiteX20" fmla="*/ 857164 w 1600665"/>
                <a:gd name="connsiteY20" fmla="*/ 919042 h 1228992"/>
                <a:gd name="connsiteX21" fmla="*/ 909164 w 1600665"/>
                <a:gd name="connsiteY21" fmla="*/ 981106 h 1228992"/>
                <a:gd name="connsiteX22" fmla="*/ 935816 w 1600665"/>
                <a:gd name="connsiteY22" fmla="*/ 690912 h 1228992"/>
                <a:gd name="connsiteX23" fmla="*/ 1028820 w 1600665"/>
                <a:gd name="connsiteY23" fmla="*/ 1228992 h 1228992"/>
                <a:gd name="connsiteX24" fmla="*/ 1130770 w 1600665"/>
                <a:gd name="connsiteY24" fmla="*/ 914569 h 1228992"/>
                <a:gd name="connsiteX25" fmla="*/ 1195071 w 1600665"/>
                <a:gd name="connsiteY25" fmla="*/ 936748 h 1228992"/>
                <a:gd name="connsiteX26" fmla="*/ 1193953 w 1600665"/>
                <a:gd name="connsiteY26" fmla="*/ 925752 h 1228992"/>
                <a:gd name="connsiteX27" fmla="*/ 1164132 w 1600665"/>
                <a:gd name="connsiteY27" fmla="*/ 826038 h 1228992"/>
                <a:gd name="connsiteX28" fmla="*/ 1100949 w 1600665"/>
                <a:gd name="connsiteY28" fmla="*/ 682152 h 1228992"/>
                <a:gd name="connsiteX29" fmla="*/ 1190598 w 1600665"/>
                <a:gd name="connsiteY29" fmla="*/ 699858 h 1228992"/>
                <a:gd name="connsiteX30" fmla="*/ 1041121 w 1600665"/>
                <a:gd name="connsiteY30" fmla="*/ 528202 h 1228992"/>
                <a:gd name="connsiteX31" fmla="*/ 1583675 w 1600665"/>
                <a:gd name="connsiteY31" fmla="*/ 783916 h 1228992"/>
                <a:gd name="connsiteX32" fmla="*/ 1467373 w 1600665"/>
                <a:gd name="connsiteY32" fmla="*/ 445076 h 1228992"/>
                <a:gd name="connsiteX33" fmla="*/ 1576965 w 1600665"/>
                <a:gd name="connsiteY33" fmla="*/ 415256 h 1228992"/>
                <a:gd name="connsiteX34" fmla="*/ 1439602 w 1600665"/>
                <a:gd name="connsiteY34" fmla="*/ 377607 h 1228992"/>
                <a:gd name="connsiteX35" fmla="*/ 1440721 w 1600665"/>
                <a:gd name="connsiteY35" fmla="*/ 373134 h 1228992"/>
                <a:gd name="connsiteX36" fmla="*/ 1503904 w 1600665"/>
                <a:gd name="connsiteY36" fmla="*/ 318897 h 1228992"/>
                <a:gd name="connsiteX37" fmla="*/ 1172892 w 1600665"/>
                <a:gd name="connsiteY37" fmla="*/ 378725 h 1228992"/>
                <a:gd name="connsiteX38" fmla="*/ 1285839 w 1600665"/>
                <a:gd name="connsiteY38" fmla="*/ 290194 h 1228992"/>
                <a:gd name="connsiteX39" fmla="*/ 948117 w 1600665"/>
                <a:gd name="connsiteY39" fmla="*/ 394195 h 1228992"/>
                <a:gd name="connsiteX40" fmla="*/ 858468 w 1600665"/>
                <a:gd name="connsiteY40" fmla="*/ 478439 h 1228992"/>
                <a:gd name="connsiteX41" fmla="*/ 1116419 w 1600665"/>
                <a:gd name="connsiteY41" fmla="*/ 233721 h 1228992"/>
                <a:gd name="connsiteX42" fmla="*/ 980175 w 1600665"/>
                <a:gd name="connsiteY42" fmla="*/ 235958 h 1228992"/>
                <a:gd name="connsiteX43" fmla="*/ 1572492 w 1600665"/>
                <a:gd name="connsiteY43" fmla="*/ 175011 h 1228992"/>
                <a:gd name="connsiteX44" fmla="*/ 1517137 w 1600665"/>
                <a:gd name="connsiteY44" fmla="*/ 115183 h 1228992"/>
                <a:gd name="connsiteX45" fmla="*/ 1212591 w 1600665"/>
                <a:gd name="connsiteY45" fmla="*/ 91886 h 1228992"/>
                <a:gd name="connsiteX46" fmla="*/ 1243530 w 1600665"/>
                <a:gd name="connsiteY46" fmla="*/ 0 h 1228992"/>
                <a:gd name="connsiteX47" fmla="*/ 953336 w 1600665"/>
                <a:gd name="connsiteY47" fmla="*/ 121893 h 1228992"/>
                <a:gd name="connsiteX48" fmla="*/ 949981 w 1600665"/>
                <a:gd name="connsiteY48" fmla="*/ 86481 h 1228992"/>
                <a:gd name="connsiteX49" fmla="*/ 973279 w 1600665"/>
                <a:gd name="connsiteY49" fmla="*/ 41004 h 1228992"/>
                <a:gd name="connsiteX50" fmla="*/ 824920 w 1600665"/>
                <a:gd name="connsiteY50" fmla="*/ 212660 h 1228992"/>
                <a:gd name="connsiteX51" fmla="*/ 804977 w 1600665"/>
                <a:gd name="connsiteY51" fmla="*/ 138481 h 1228992"/>
                <a:gd name="connsiteX52" fmla="*/ 804977 w 1600665"/>
                <a:gd name="connsiteY52" fmla="*/ 130653 h 1228992"/>
                <a:gd name="connsiteX53" fmla="*/ 802741 w 1600665"/>
                <a:gd name="connsiteY53" fmla="*/ 136244 h 1228992"/>
                <a:gd name="connsiteX54" fmla="*/ 765092 w 1600665"/>
                <a:gd name="connsiteY54" fmla="*/ 186008 h 1228992"/>
                <a:gd name="connsiteX55" fmla="*/ 740676 w 1600665"/>
                <a:gd name="connsiteY55" fmla="*/ 279011 h 1228992"/>
                <a:gd name="connsiteX56" fmla="*/ 693149 w 1600665"/>
                <a:gd name="connsiteY56" fmla="*/ 218065 h 1228992"/>
                <a:gd name="connsiteX57" fmla="*/ 627729 w 1600665"/>
                <a:gd name="connsiteY57" fmla="*/ 150595 h 1228992"/>
                <a:gd name="connsiteX58" fmla="*/ 625493 w 1600665"/>
                <a:gd name="connsiteY58" fmla="*/ 236889 h 1228992"/>
                <a:gd name="connsiteX59" fmla="*/ 502668 w 1600665"/>
                <a:gd name="connsiteY59" fmla="*/ 130653 h 1228992"/>
                <a:gd name="connsiteX60" fmla="*/ 410782 w 1600665"/>
                <a:gd name="connsiteY60" fmla="*/ 95240 h 1228992"/>
                <a:gd name="connsiteX61" fmla="*/ 458309 w 1600665"/>
                <a:gd name="connsiteY61" fmla="*/ 181535 h 1228992"/>
                <a:gd name="connsiteX62" fmla="*/ 315542 w 1600665"/>
                <a:gd name="connsiteY62" fmla="*/ 132889 h 1228992"/>
                <a:gd name="connsiteX63" fmla="*/ 0 w 1600665"/>
                <a:gd name="connsiteY63" fmla="*/ 203714 h 1228992"/>
                <a:gd name="connsiteX64" fmla="*/ 255714 w 1600665"/>
                <a:gd name="connsiteY64" fmla="*/ 232416 h 1228992"/>
                <a:gd name="connsiteX65" fmla="*/ 358782 w 1600665"/>
                <a:gd name="connsiteY65" fmla="*/ 275657 h 1228992"/>
                <a:gd name="connsiteX66" fmla="*/ 624561 w 1600665"/>
                <a:gd name="connsiteY66" fmla="*/ 424015 h 1228992"/>
                <a:gd name="connsiteX67" fmla="*/ 645622 w 1600665"/>
                <a:gd name="connsiteY67" fmla="*/ 436130 h 1228992"/>
                <a:gd name="connsiteX68" fmla="*/ 645622 w 1600665"/>
                <a:gd name="connsiteY68" fmla="*/ 436130 h 122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600665" h="1228992">
                  <a:moveTo>
                    <a:pt x="645622" y="435757"/>
                  </a:moveTo>
                  <a:cubicBezTo>
                    <a:pt x="594740" y="437994"/>
                    <a:pt x="545908" y="442467"/>
                    <a:pt x="500618" y="462410"/>
                  </a:cubicBezTo>
                  <a:cubicBezTo>
                    <a:pt x="512733" y="472288"/>
                    <a:pt x="549263" y="473406"/>
                    <a:pt x="591385" y="475643"/>
                  </a:cubicBezTo>
                  <a:cubicBezTo>
                    <a:pt x="559328" y="482352"/>
                    <a:pt x="529320" y="491112"/>
                    <a:pt x="508259" y="502295"/>
                  </a:cubicBezTo>
                  <a:cubicBezTo>
                    <a:pt x="503786" y="504532"/>
                    <a:pt x="504905" y="503414"/>
                    <a:pt x="501550" y="505650"/>
                  </a:cubicBezTo>
                  <a:cubicBezTo>
                    <a:pt x="501550" y="512360"/>
                    <a:pt x="533607" y="537707"/>
                    <a:pt x="544790" y="555414"/>
                  </a:cubicBezTo>
                  <a:lnTo>
                    <a:pt x="532675" y="555414"/>
                  </a:lnTo>
                  <a:cubicBezTo>
                    <a:pt x="450668" y="550941"/>
                    <a:pt x="314610" y="589708"/>
                    <a:pt x="272488" y="647299"/>
                  </a:cubicBezTo>
                  <a:cubicBezTo>
                    <a:pt x="266897" y="655127"/>
                    <a:pt x="250309" y="682711"/>
                    <a:pt x="246954" y="693894"/>
                  </a:cubicBezTo>
                  <a:cubicBezTo>
                    <a:pt x="242481" y="706009"/>
                    <a:pt x="241363" y="709364"/>
                    <a:pt x="233721" y="719428"/>
                  </a:cubicBezTo>
                  <a:cubicBezTo>
                    <a:pt x="284603" y="708432"/>
                    <a:pt x="321133" y="682898"/>
                    <a:pt x="386553" y="692776"/>
                  </a:cubicBezTo>
                  <a:lnTo>
                    <a:pt x="378725" y="703772"/>
                  </a:lnTo>
                  <a:cubicBezTo>
                    <a:pt x="343313" y="754654"/>
                    <a:pt x="311255" y="821192"/>
                    <a:pt x="311255" y="882138"/>
                  </a:cubicBezTo>
                  <a:cubicBezTo>
                    <a:pt x="311255" y="902081"/>
                    <a:pt x="301377" y="900963"/>
                    <a:pt x="307900" y="924260"/>
                  </a:cubicBezTo>
                  <a:cubicBezTo>
                    <a:pt x="295786" y="879902"/>
                    <a:pt x="363255" y="848963"/>
                    <a:pt x="392144" y="832375"/>
                  </a:cubicBezTo>
                  <a:cubicBezTo>
                    <a:pt x="376675" y="969737"/>
                    <a:pt x="385435" y="913264"/>
                    <a:pt x="428675" y="1025092"/>
                  </a:cubicBezTo>
                  <a:cubicBezTo>
                    <a:pt x="428675" y="1025092"/>
                    <a:pt x="429793" y="1030684"/>
                    <a:pt x="429793" y="1031802"/>
                  </a:cubicBezTo>
                  <a:cubicBezTo>
                    <a:pt x="408732" y="956504"/>
                    <a:pt x="432030" y="906741"/>
                    <a:pt x="466324" y="850267"/>
                  </a:cubicBezTo>
                  <a:cubicBezTo>
                    <a:pt x="537148" y="733966"/>
                    <a:pt x="588217" y="691844"/>
                    <a:pt x="705450" y="625493"/>
                  </a:cubicBezTo>
                  <a:cubicBezTo>
                    <a:pt x="790626" y="826970"/>
                    <a:pt x="805163" y="938798"/>
                    <a:pt x="779629" y="1155931"/>
                  </a:cubicBezTo>
                  <a:cubicBezTo>
                    <a:pt x="845049" y="1068519"/>
                    <a:pt x="850454" y="1023042"/>
                    <a:pt x="857164" y="919042"/>
                  </a:cubicBezTo>
                  <a:cubicBezTo>
                    <a:pt x="903759" y="954454"/>
                    <a:pt x="886984" y="940103"/>
                    <a:pt x="909164" y="981106"/>
                  </a:cubicBezTo>
                  <a:cubicBezTo>
                    <a:pt x="918110" y="963400"/>
                    <a:pt x="944576" y="704332"/>
                    <a:pt x="935816" y="690912"/>
                  </a:cubicBezTo>
                  <a:cubicBezTo>
                    <a:pt x="1166182" y="1008691"/>
                    <a:pt x="1020992" y="1169351"/>
                    <a:pt x="1028820" y="1228992"/>
                  </a:cubicBezTo>
                  <a:cubicBezTo>
                    <a:pt x="1149595" y="1123874"/>
                    <a:pt x="1133939" y="973279"/>
                    <a:pt x="1130770" y="914569"/>
                  </a:cubicBezTo>
                  <a:cubicBezTo>
                    <a:pt x="1150713" y="907859"/>
                    <a:pt x="1180534" y="925565"/>
                    <a:pt x="1195071" y="936748"/>
                  </a:cubicBezTo>
                  <a:cubicBezTo>
                    <a:pt x="1195071" y="936748"/>
                    <a:pt x="1191716" y="928920"/>
                    <a:pt x="1193953" y="925752"/>
                  </a:cubicBezTo>
                  <a:cubicBezTo>
                    <a:pt x="1184075" y="884748"/>
                    <a:pt x="1172892" y="857164"/>
                    <a:pt x="1164132" y="826038"/>
                  </a:cubicBezTo>
                  <a:cubicBezTo>
                    <a:pt x="1155186" y="793981"/>
                    <a:pt x="1100949" y="683271"/>
                    <a:pt x="1100949" y="682152"/>
                  </a:cubicBezTo>
                  <a:cubicBezTo>
                    <a:pt x="1133007" y="684389"/>
                    <a:pt x="1159659" y="686625"/>
                    <a:pt x="1190598" y="699858"/>
                  </a:cubicBezTo>
                  <a:cubicBezTo>
                    <a:pt x="1176247" y="647858"/>
                    <a:pt x="1083243" y="549263"/>
                    <a:pt x="1041121" y="528202"/>
                  </a:cubicBezTo>
                  <a:cubicBezTo>
                    <a:pt x="1156304" y="455141"/>
                    <a:pt x="1608090" y="501550"/>
                    <a:pt x="1583675" y="783916"/>
                  </a:cubicBezTo>
                  <a:cubicBezTo>
                    <a:pt x="1639030" y="685321"/>
                    <a:pt x="1548262" y="491672"/>
                    <a:pt x="1467373" y="445076"/>
                  </a:cubicBezTo>
                  <a:cubicBezTo>
                    <a:pt x="1486197" y="440603"/>
                    <a:pt x="1572492" y="420661"/>
                    <a:pt x="1576965" y="415256"/>
                  </a:cubicBezTo>
                  <a:cubicBezTo>
                    <a:pt x="1530370" y="383198"/>
                    <a:pt x="1499431" y="372015"/>
                    <a:pt x="1439602" y="377607"/>
                  </a:cubicBezTo>
                  <a:lnTo>
                    <a:pt x="1440721" y="373134"/>
                  </a:lnTo>
                  <a:cubicBezTo>
                    <a:pt x="1448549" y="369779"/>
                    <a:pt x="1490484" y="328775"/>
                    <a:pt x="1503904" y="318897"/>
                  </a:cubicBezTo>
                  <a:cubicBezTo>
                    <a:pt x="1449667" y="277893"/>
                    <a:pt x="1200476" y="350954"/>
                    <a:pt x="1172892" y="378725"/>
                  </a:cubicBezTo>
                  <a:cubicBezTo>
                    <a:pt x="1204949" y="341076"/>
                    <a:pt x="1237193" y="307900"/>
                    <a:pt x="1285839" y="290194"/>
                  </a:cubicBezTo>
                  <a:cubicBezTo>
                    <a:pt x="1242598" y="293549"/>
                    <a:pt x="1086598" y="284603"/>
                    <a:pt x="948117" y="394195"/>
                  </a:cubicBezTo>
                  <a:cubicBezTo>
                    <a:pt x="907114" y="426252"/>
                    <a:pt x="883816" y="440790"/>
                    <a:pt x="858468" y="478439"/>
                  </a:cubicBezTo>
                  <a:cubicBezTo>
                    <a:pt x="829766" y="366610"/>
                    <a:pt x="1005709" y="230366"/>
                    <a:pt x="1116419" y="233721"/>
                  </a:cubicBezTo>
                  <a:cubicBezTo>
                    <a:pt x="1075415" y="208187"/>
                    <a:pt x="1020060" y="207069"/>
                    <a:pt x="980175" y="235958"/>
                  </a:cubicBezTo>
                  <a:cubicBezTo>
                    <a:pt x="1047644" y="124129"/>
                    <a:pt x="1489552" y="103068"/>
                    <a:pt x="1572492" y="175011"/>
                  </a:cubicBezTo>
                  <a:cubicBezTo>
                    <a:pt x="1571373" y="170538"/>
                    <a:pt x="1522728" y="119656"/>
                    <a:pt x="1517137" y="115183"/>
                  </a:cubicBezTo>
                  <a:cubicBezTo>
                    <a:pt x="1440721" y="46595"/>
                    <a:pt x="1304477" y="43240"/>
                    <a:pt x="1212591" y="91886"/>
                  </a:cubicBezTo>
                  <a:cubicBezTo>
                    <a:pt x="1204763" y="69706"/>
                    <a:pt x="1225824" y="17706"/>
                    <a:pt x="1243530" y="0"/>
                  </a:cubicBezTo>
                  <a:cubicBezTo>
                    <a:pt x="1140462" y="24416"/>
                    <a:pt x="1042053" y="68588"/>
                    <a:pt x="953336" y="121893"/>
                  </a:cubicBezTo>
                  <a:cubicBezTo>
                    <a:pt x="952218" y="118538"/>
                    <a:pt x="948863" y="92072"/>
                    <a:pt x="949981" y="86481"/>
                  </a:cubicBezTo>
                  <a:cubicBezTo>
                    <a:pt x="948863" y="79771"/>
                    <a:pt x="959859" y="43240"/>
                    <a:pt x="973279" y="41004"/>
                  </a:cubicBezTo>
                  <a:cubicBezTo>
                    <a:pt x="945508" y="55355"/>
                    <a:pt x="826038" y="198309"/>
                    <a:pt x="824920" y="212660"/>
                  </a:cubicBezTo>
                  <a:cubicBezTo>
                    <a:pt x="823802" y="203714"/>
                    <a:pt x="801622" y="183957"/>
                    <a:pt x="804977" y="138481"/>
                  </a:cubicBezTo>
                  <a:lnTo>
                    <a:pt x="804977" y="130653"/>
                  </a:lnTo>
                  <a:cubicBezTo>
                    <a:pt x="803859" y="137362"/>
                    <a:pt x="802741" y="131771"/>
                    <a:pt x="802741" y="136244"/>
                  </a:cubicBezTo>
                  <a:cubicBezTo>
                    <a:pt x="796031" y="139599"/>
                    <a:pt x="768447" y="177248"/>
                    <a:pt x="765092" y="186008"/>
                  </a:cubicBezTo>
                  <a:cubicBezTo>
                    <a:pt x="752977" y="216947"/>
                    <a:pt x="744031" y="248072"/>
                    <a:pt x="740676" y="279011"/>
                  </a:cubicBezTo>
                  <a:cubicBezTo>
                    <a:pt x="732848" y="259069"/>
                    <a:pt x="726324" y="246954"/>
                    <a:pt x="693149" y="218065"/>
                  </a:cubicBezTo>
                  <a:cubicBezTo>
                    <a:pt x="664446" y="193649"/>
                    <a:pt x="686439" y="184889"/>
                    <a:pt x="627729" y="150595"/>
                  </a:cubicBezTo>
                  <a:cubicBezTo>
                    <a:pt x="635557" y="173893"/>
                    <a:pt x="624375" y="224775"/>
                    <a:pt x="625493" y="236889"/>
                  </a:cubicBezTo>
                  <a:cubicBezTo>
                    <a:pt x="619901" y="212474"/>
                    <a:pt x="503600" y="133821"/>
                    <a:pt x="502668" y="130653"/>
                  </a:cubicBezTo>
                  <a:cubicBezTo>
                    <a:pt x="466137" y="119656"/>
                    <a:pt x="441722" y="97477"/>
                    <a:pt x="410782" y="95240"/>
                  </a:cubicBezTo>
                  <a:cubicBezTo>
                    <a:pt x="436317" y="135126"/>
                    <a:pt x="442840" y="125061"/>
                    <a:pt x="458309" y="181535"/>
                  </a:cubicBezTo>
                  <a:cubicBezTo>
                    <a:pt x="457191" y="171656"/>
                    <a:pt x="367542" y="126180"/>
                    <a:pt x="315542" y="132889"/>
                  </a:cubicBezTo>
                  <a:cubicBezTo>
                    <a:pt x="208187" y="147241"/>
                    <a:pt x="90767" y="189362"/>
                    <a:pt x="0" y="203714"/>
                  </a:cubicBezTo>
                  <a:cubicBezTo>
                    <a:pt x="89649" y="216947"/>
                    <a:pt x="143886" y="204832"/>
                    <a:pt x="255714" y="232416"/>
                  </a:cubicBezTo>
                  <a:cubicBezTo>
                    <a:pt x="259069" y="238008"/>
                    <a:pt x="340890" y="264474"/>
                    <a:pt x="358782" y="275657"/>
                  </a:cubicBezTo>
                  <a:cubicBezTo>
                    <a:pt x="430725" y="320015"/>
                    <a:pt x="543672" y="377607"/>
                    <a:pt x="624561" y="424015"/>
                  </a:cubicBezTo>
                  <a:cubicBezTo>
                    <a:pt x="626797" y="425134"/>
                    <a:pt x="644504" y="436130"/>
                    <a:pt x="645622" y="436130"/>
                  </a:cubicBezTo>
                  <a:lnTo>
                    <a:pt x="645622" y="436130"/>
                  </a:lnTo>
                  <a:close/>
                </a:path>
              </a:pathLst>
            </a:custGeom>
            <a:solidFill>
              <a:srgbClr val="008F9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E8C51C-C0DC-F122-6824-86083A852E2F}"/>
              </a:ext>
            </a:extLst>
          </p:cNvPr>
          <p:cNvGrpSpPr/>
          <p:nvPr/>
        </p:nvGrpSpPr>
        <p:grpSpPr>
          <a:xfrm>
            <a:off x="1237410" y="1873874"/>
            <a:ext cx="848611" cy="827458"/>
            <a:chOff x="281615" y="3233081"/>
            <a:chExt cx="903556" cy="88103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6B8C1F-4146-2B21-84DF-7BEF94DF8878}"/>
                </a:ext>
              </a:extLst>
            </p:cNvPr>
            <p:cNvSpPr/>
            <p:nvPr/>
          </p:nvSpPr>
          <p:spPr>
            <a:xfrm rot="17029199">
              <a:off x="612176" y="3380327"/>
              <a:ext cx="176468" cy="176467"/>
            </a:xfrm>
            <a:custGeom>
              <a:avLst/>
              <a:gdLst>
                <a:gd name="connsiteX0" fmla="*/ 176468 w 176468"/>
                <a:gd name="connsiteY0" fmla="*/ 88234 h 176467"/>
                <a:gd name="connsiteX1" fmla="*/ 88234 w 176468"/>
                <a:gd name="connsiteY1" fmla="*/ 176468 h 176467"/>
                <a:gd name="connsiteX2" fmla="*/ 0 w 176468"/>
                <a:gd name="connsiteY2" fmla="*/ 88234 h 176467"/>
                <a:gd name="connsiteX3" fmla="*/ 88234 w 176468"/>
                <a:gd name="connsiteY3" fmla="*/ 0 h 176467"/>
                <a:gd name="connsiteX4" fmla="*/ 176468 w 176468"/>
                <a:gd name="connsiteY4" fmla="*/ 88234 h 17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68" h="176467">
                  <a:moveTo>
                    <a:pt x="176468" y="88234"/>
                  </a:moveTo>
                  <a:cubicBezTo>
                    <a:pt x="176468" y="136964"/>
                    <a:pt x="136964" y="176468"/>
                    <a:pt x="88234" y="176468"/>
                  </a:cubicBezTo>
                  <a:cubicBezTo>
                    <a:pt x="39504" y="176468"/>
                    <a:pt x="0" y="136964"/>
                    <a:pt x="0" y="88234"/>
                  </a:cubicBezTo>
                  <a:cubicBezTo>
                    <a:pt x="0" y="39504"/>
                    <a:pt x="39504" y="0"/>
                    <a:pt x="88234" y="0"/>
                  </a:cubicBezTo>
                  <a:cubicBezTo>
                    <a:pt x="136964" y="0"/>
                    <a:pt x="176468" y="39504"/>
                    <a:pt x="176468" y="88234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E3F68EA-FFD9-3CE2-35CC-1D62DCB9C567}"/>
                </a:ext>
              </a:extLst>
            </p:cNvPr>
            <p:cNvSpPr/>
            <p:nvPr/>
          </p:nvSpPr>
          <p:spPr>
            <a:xfrm>
              <a:off x="556850" y="3458468"/>
              <a:ext cx="140439" cy="140439"/>
            </a:xfrm>
            <a:custGeom>
              <a:avLst/>
              <a:gdLst>
                <a:gd name="connsiteX0" fmla="*/ 36036 w 140439"/>
                <a:gd name="connsiteY0" fmla="*/ 131537 h 140439"/>
                <a:gd name="connsiteX1" fmla="*/ 131537 w 140439"/>
                <a:gd name="connsiteY1" fmla="*/ 104403 h 140439"/>
                <a:gd name="connsiteX2" fmla="*/ 104404 w 140439"/>
                <a:gd name="connsiteY2" fmla="*/ 8902 h 140439"/>
                <a:gd name="connsiteX3" fmla="*/ 8902 w 140439"/>
                <a:gd name="connsiteY3" fmla="*/ 36036 h 140439"/>
                <a:gd name="connsiteX4" fmla="*/ 36036 w 140439"/>
                <a:gd name="connsiteY4" fmla="*/ 131537 h 140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39" h="140439">
                  <a:moveTo>
                    <a:pt x="36036" y="131537"/>
                  </a:moveTo>
                  <a:cubicBezTo>
                    <a:pt x="69884" y="150416"/>
                    <a:pt x="112658" y="138291"/>
                    <a:pt x="131537" y="104403"/>
                  </a:cubicBezTo>
                  <a:cubicBezTo>
                    <a:pt x="150416" y="70555"/>
                    <a:pt x="138291" y="27781"/>
                    <a:pt x="104404" y="8902"/>
                  </a:cubicBezTo>
                  <a:cubicBezTo>
                    <a:pt x="70555" y="-9977"/>
                    <a:pt x="27781" y="2148"/>
                    <a:pt x="8902" y="36036"/>
                  </a:cubicBezTo>
                  <a:cubicBezTo>
                    <a:pt x="-9977" y="69884"/>
                    <a:pt x="2148" y="112658"/>
                    <a:pt x="36036" y="131537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71CEC3-1848-820C-7C1B-5CA6242AEE96}"/>
                </a:ext>
              </a:extLst>
            </p:cNvPr>
            <p:cNvSpPr/>
            <p:nvPr/>
          </p:nvSpPr>
          <p:spPr>
            <a:xfrm>
              <a:off x="620674" y="3282197"/>
              <a:ext cx="184716" cy="184716"/>
            </a:xfrm>
            <a:custGeom>
              <a:avLst/>
              <a:gdLst>
                <a:gd name="connsiteX0" fmla="*/ 47372 w 184716"/>
                <a:gd name="connsiteY0" fmla="*/ 173009 h 184716"/>
                <a:gd name="connsiteX1" fmla="*/ 173009 w 184716"/>
                <a:gd name="connsiteY1" fmla="*/ 137344 h 184716"/>
                <a:gd name="connsiteX2" fmla="*/ 137344 w 184716"/>
                <a:gd name="connsiteY2" fmla="*/ 11707 h 184716"/>
                <a:gd name="connsiteX3" fmla="*/ 11707 w 184716"/>
                <a:gd name="connsiteY3" fmla="*/ 47372 h 184716"/>
                <a:gd name="connsiteX4" fmla="*/ 47372 w 184716"/>
                <a:gd name="connsiteY4" fmla="*/ 173009 h 18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16" h="184716">
                  <a:moveTo>
                    <a:pt x="47372" y="173009"/>
                  </a:moveTo>
                  <a:cubicBezTo>
                    <a:pt x="91924" y="197852"/>
                    <a:pt x="148166" y="181856"/>
                    <a:pt x="173009" y="137344"/>
                  </a:cubicBezTo>
                  <a:cubicBezTo>
                    <a:pt x="197852" y="92793"/>
                    <a:pt x="181856" y="36550"/>
                    <a:pt x="137344" y="11707"/>
                  </a:cubicBezTo>
                  <a:cubicBezTo>
                    <a:pt x="92793" y="-13136"/>
                    <a:pt x="36550" y="2860"/>
                    <a:pt x="11707" y="47372"/>
                  </a:cubicBezTo>
                  <a:cubicBezTo>
                    <a:pt x="-13136" y="91924"/>
                    <a:pt x="2860" y="148166"/>
                    <a:pt x="47372" y="173009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F47332B-67F0-7D08-822C-85815B463E6C}"/>
                </a:ext>
              </a:extLst>
            </p:cNvPr>
            <p:cNvSpPr/>
            <p:nvPr/>
          </p:nvSpPr>
          <p:spPr>
            <a:xfrm>
              <a:off x="490496" y="3331251"/>
              <a:ext cx="184716" cy="184716"/>
            </a:xfrm>
            <a:custGeom>
              <a:avLst/>
              <a:gdLst>
                <a:gd name="connsiteX0" fmla="*/ 47372 w 184716"/>
                <a:gd name="connsiteY0" fmla="*/ 173009 h 184716"/>
                <a:gd name="connsiteX1" fmla="*/ 173009 w 184716"/>
                <a:gd name="connsiteY1" fmla="*/ 137344 h 184716"/>
                <a:gd name="connsiteX2" fmla="*/ 137344 w 184716"/>
                <a:gd name="connsiteY2" fmla="*/ 11707 h 184716"/>
                <a:gd name="connsiteX3" fmla="*/ 11707 w 184716"/>
                <a:gd name="connsiteY3" fmla="*/ 47372 h 184716"/>
                <a:gd name="connsiteX4" fmla="*/ 47372 w 184716"/>
                <a:gd name="connsiteY4" fmla="*/ 173009 h 18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16" h="184716">
                  <a:moveTo>
                    <a:pt x="47372" y="173009"/>
                  </a:moveTo>
                  <a:cubicBezTo>
                    <a:pt x="91924" y="197852"/>
                    <a:pt x="148166" y="181856"/>
                    <a:pt x="173009" y="137344"/>
                  </a:cubicBezTo>
                  <a:cubicBezTo>
                    <a:pt x="197852" y="92793"/>
                    <a:pt x="181856" y="36550"/>
                    <a:pt x="137344" y="11707"/>
                  </a:cubicBezTo>
                  <a:cubicBezTo>
                    <a:pt x="92793" y="-13136"/>
                    <a:pt x="36550" y="2860"/>
                    <a:pt x="11707" y="47372"/>
                  </a:cubicBezTo>
                  <a:cubicBezTo>
                    <a:pt x="-13136" y="91924"/>
                    <a:pt x="2860" y="148166"/>
                    <a:pt x="47372" y="173009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94A0E7D-A057-E220-F855-4629782C4E3F}"/>
                </a:ext>
              </a:extLst>
            </p:cNvPr>
            <p:cNvSpPr/>
            <p:nvPr/>
          </p:nvSpPr>
          <p:spPr>
            <a:xfrm rot="17884801">
              <a:off x="359996" y="3274549"/>
              <a:ext cx="176468" cy="176467"/>
            </a:xfrm>
            <a:custGeom>
              <a:avLst/>
              <a:gdLst>
                <a:gd name="connsiteX0" fmla="*/ 176468 w 176468"/>
                <a:gd name="connsiteY0" fmla="*/ 88234 h 176467"/>
                <a:gd name="connsiteX1" fmla="*/ 88234 w 176468"/>
                <a:gd name="connsiteY1" fmla="*/ 176468 h 176467"/>
                <a:gd name="connsiteX2" fmla="*/ 0 w 176468"/>
                <a:gd name="connsiteY2" fmla="*/ 88234 h 176467"/>
                <a:gd name="connsiteX3" fmla="*/ 88234 w 176468"/>
                <a:gd name="connsiteY3" fmla="*/ 0 h 176467"/>
                <a:gd name="connsiteX4" fmla="*/ 176468 w 176468"/>
                <a:gd name="connsiteY4" fmla="*/ 88234 h 17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68" h="176467">
                  <a:moveTo>
                    <a:pt x="176468" y="88234"/>
                  </a:moveTo>
                  <a:cubicBezTo>
                    <a:pt x="176468" y="136964"/>
                    <a:pt x="136964" y="176468"/>
                    <a:pt x="88234" y="176468"/>
                  </a:cubicBezTo>
                  <a:cubicBezTo>
                    <a:pt x="39504" y="176468"/>
                    <a:pt x="0" y="136964"/>
                    <a:pt x="0" y="88234"/>
                  </a:cubicBezTo>
                  <a:cubicBezTo>
                    <a:pt x="0" y="39504"/>
                    <a:pt x="39504" y="0"/>
                    <a:pt x="88234" y="0"/>
                  </a:cubicBezTo>
                  <a:cubicBezTo>
                    <a:pt x="136964" y="0"/>
                    <a:pt x="176468" y="39504"/>
                    <a:pt x="176468" y="88234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8E20DB9-3551-4410-49E7-6899FEF19363}"/>
                </a:ext>
              </a:extLst>
            </p:cNvPr>
            <p:cNvSpPr/>
            <p:nvPr/>
          </p:nvSpPr>
          <p:spPr>
            <a:xfrm>
              <a:off x="472521" y="3300084"/>
              <a:ext cx="140449" cy="140449"/>
            </a:xfrm>
            <a:custGeom>
              <a:avLst/>
              <a:gdLst>
                <a:gd name="connsiteX0" fmla="*/ 137388 w 140449"/>
                <a:gd name="connsiteY0" fmla="*/ 49786 h 140449"/>
                <a:gd name="connsiteX1" fmla="*/ 49786 w 140449"/>
                <a:gd name="connsiteY1" fmla="*/ 3062 h 140449"/>
                <a:gd name="connsiteX2" fmla="*/ 3062 w 140449"/>
                <a:gd name="connsiteY2" fmla="*/ 90664 h 140449"/>
                <a:gd name="connsiteX3" fmla="*/ 90664 w 140449"/>
                <a:gd name="connsiteY3" fmla="*/ 137388 h 140449"/>
                <a:gd name="connsiteX4" fmla="*/ 137388 w 140449"/>
                <a:gd name="connsiteY4" fmla="*/ 49786 h 14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49" h="140449">
                  <a:moveTo>
                    <a:pt x="137388" y="49786"/>
                  </a:moveTo>
                  <a:cubicBezTo>
                    <a:pt x="126092" y="12699"/>
                    <a:pt x="86873" y="-8234"/>
                    <a:pt x="49786" y="3062"/>
                  </a:cubicBezTo>
                  <a:cubicBezTo>
                    <a:pt x="12699" y="14358"/>
                    <a:pt x="-8234" y="53577"/>
                    <a:pt x="3062" y="90664"/>
                  </a:cubicBezTo>
                  <a:cubicBezTo>
                    <a:pt x="14358" y="127751"/>
                    <a:pt x="53577" y="148684"/>
                    <a:pt x="90664" y="137388"/>
                  </a:cubicBezTo>
                  <a:cubicBezTo>
                    <a:pt x="127751" y="126092"/>
                    <a:pt x="148684" y="86872"/>
                    <a:pt x="137388" y="49786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F684F73-1EFD-1424-17A2-7F5070086954}"/>
                </a:ext>
              </a:extLst>
            </p:cNvPr>
            <p:cNvSpPr/>
            <p:nvPr/>
          </p:nvSpPr>
          <p:spPr>
            <a:xfrm rot="17884801">
              <a:off x="281615" y="3329330"/>
              <a:ext cx="184683" cy="184683"/>
            </a:xfrm>
            <a:custGeom>
              <a:avLst/>
              <a:gdLst>
                <a:gd name="connsiteX0" fmla="*/ 184683 w 184683"/>
                <a:gd name="connsiteY0" fmla="*/ 92342 h 184683"/>
                <a:gd name="connsiteX1" fmla="*/ 92342 w 184683"/>
                <a:gd name="connsiteY1" fmla="*/ 184683 h 184683"/>
                <a:gd name="connsiteX2" fmla="*/ 0 w 184683"/>
                <a:gd name="connsiteY2" fmla="*/ 92342 h 184683"/>
                <a:gd name="connsiteX3" fmla="*/ 92342 w 184683"/>
                <a:gd name="connsiteY3" fmla="*/ 0 h 184683"/>
                <a:gd name="connsiteX4" fmla="*/ 184683 w 184683"/>
                <a:gd name="connsiteY4" fmla="*/ 92342 h 18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83" h="184683">
                  <a:moveTo>
                    <a:pt x="184683" y="92342"/>
                  </a:moveTo>
                  <a:cubicBezTo>
                    <a:pt x="184683" y="143340"/>
                    <a:pt x="143340" y="184683"/>
                    <a:pt x="92342" y="184683"/>
                  </a:cubicBezTo>
                  <a:cubicBezTo>
                    <a:pt x="41343" y="184683"/>
                    <a:pt x="0" y="143340"/>
                    <a:pt x="0" y="92342"/>
                  </a:cubicBezTo>
                  <a:cubicBezTo>
                    <a:pt x="0" y="41343"/>
                    <a:pt x="41343" y="0"/>
                    <a:pt x="92342" y="0"/>
                  </a:cubicBezTo>
                  <a:cubicBezTo>
                    <a:pt x="143340" y="0"/>
                    <a:pt x="184683" y="41343"/>
                    <a:pt x="184683" y="92342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1441DE1-E55F-7A31-E793-EE25863FA948}"/>
                </a:ext>
              </a:extLst>
            </p:cNvPr>
            <p:cNvSpPr/>
            <p:nvPr/>
          </p:nvSpPr>
          <p:spPr>
            <a:xfrm rot="17884801">
              <a:off x="409375" y="3384366"/>
              <a:ext cx="184683" cy="184683"/>
            </a:xfrm>
            <a:custGeom>
              <a:avLst/>
              <a:gdLst>
                <a:gd name="connsiteX0" fmla="*/ 184683 w 184683"/>
                <a:gd name="connsiteY0" fmla="*/ 92342 h 184683"/>
                <a:gd name="connsiteX1" fmla="*/ 92342 w 184683"/>
                <a:gd name="connsiteY1" fmla="*/ 184683 h 184683"/>
                <a:gd name="connsiteX2" fmla="*/ 0 w 184683"/>
                <a:gd name="connsiteY2" fmla="*/ 92342 h 184683"/>
                <a:gd name="connsiteX3" fmla="*/ 92342 w 184683"/>
                <a:gd name="connsiteY3" fmla="*/ 0 h 184683"/>
                <a:gd name="connsiteX4" fmla="*/ 184683 w 184683"/>
                <a:gd name="connsiteY4" fmla="*/ 92342 h 18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83" h="184683">
                  <a:moveTo>
                    <a:pt x="184683" y="92342"/>
                  </a:moveTo>
                  <a:cubicBezTo>
                    <a:pt x="184683" y="143340"/>
                    <a:pt x="143340" y="184683"/>
                    <a:pt x="92342" y="184683"/>
                  </a:cubicBezTo>
                  <a:cubicBezTo>
                    <a:pt x="41343" y="184683"/>
                    <a:pt x="0" y="143340"/>
                    <a:pt x="0" y="92342"/>
                  </a:cubicBezTo>
                  <a:cubicBezTo>
                    <a:pt x="0" y="41343"/>
                    <a:pt x="41343" y="0"/>
                    <a:pt x="92342" y="0"/>
                  </a:cubicBezTo>
                  <a:cubicBezTo>
                    <a:pt x="143340" y="0"/>
                    <a:pt x="184683" y="41343"/>
                    <a:pt x="184683" y="92342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4D0E077-F6DB-60C4-49CD-B13A8BE43673}"/>
                </a:ext>
              </a:extLst>
            </p:cNvPr>
            <p:cNvSpPr/>
            <p:nvPr/>
          </p:nvSpPr>
          <p:spPr>
            <a:xfrm rot="17029199">
              <a:off x="769112" y="3266748"/>
              <a:ext cx="141079" cy="141079"/>
            </a:xfrm>
            <a:custGeom>
              <a:avLst/>
              <a:gdLst>
                <a:gd name="connsiteX0" fmla="*/ 141080 w 141079"/>
                <a:gd name="connsiteY0" fmla="*/ 70540 h 141079"/>
                <a:gd name="connsiteX1" fmla="*/ 70540 w 141079"/>
                <a:gd name="connsiteY1" fmla="*/ 141080 h 141079"/>
                <a:gd name="connsiteX2" fmla="*/ 0 w 141079"/>
                <a:gd name="connsiteY2" fmla="*/ 70540 h 141079"/>
                <a:gd name="connsiteX3" fmla="*/ 70540 w 141079"/>
                <a:gd name="connsiteY3" fmla="*/ 0 h 141079"/>
                <a:gd name="connsiteX4" fmla="*/ 141080 w 141079"/>
                <a:gd name="connsiteY4" fmla="*/ 70540 h 14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079" h="141079">
                  <a:moveTo>
                    <a:pt x="141080" y="70540"/>
                  </a:moveTo>
                  <a:cubicBezTo>
                    <a:pt x="141080" y="109498"/>
                    <a:pt x="109498" y="141080"/>
                    <a:pt x="70540" y="141080"/>
                  </a:cubicBezTo>
                  <a:cubicBezTo>
                    <a:pt x="31582" y="141080"/>
                    <a:pt x="0" y="109498"/>
                    <a:pt x="0" y="70540"/>
                  </a:cubicBezTo>
                  <a:cubicBezTo>
                    <a:pt x="0" y="31582"/>
                    <a:pt x="31582" y="0"/>
                    <a:pt x="70540" y="0"/>
                  </a:cubicBezTo>
                  <a:cubicBezTo>
                    <a:pt x="109498" y="0"/>
                    <a:pt x="141080" y="31582"/>
                    <a:pt x="141080" y="70540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68AAD4F-3B2D-D03B-D341-F82491EA381F}"/>
                </a:ext>
              </a:extLst>
            </p:cNvPr>
            <p:cNvSpPr/>
            <p:nvPr/>
          </p:nvSpPr>
          <p:spPr>
            <a:xfrm>
              <a:off x="842106" y="3233081"/>
              <a:ext cx="112286" cy="112286"/>
            </a:xfrm>
            <a:custGeom>
              <a:avLst/>
              <a:gdLst>
                <a:gd name="connsiteX0" fmla="*/ 83494 w 112286"/>
                <a:gd name="connsiteY0" fmla="*/ 7109 h 112286"/>
                <a:gd name="connsiteX1" fmla="*/ 7109 w 112286"/>
                <a:gd name="connsiteY1" fmla="*/ 28792 h 112286"/>
                <a:gd name="connsiteX2" fmla="*/ 28792 w 112286"/>
                <a:gd name="connsiteY2" fmla="*/ 105177 h 112286"/>
                <a:gd name="connsiteX3" fmla="*/ 105178 w 112286"/>
                <a:gd name="connsiteY3" fmla="*/ 83494 h 112286"/>
                <a:gd name="connsiteX4" fmla="*/ 83494 w 112286"/>
                <a:gd name="connsiteY4" fmla="*/ 7109 h 112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86" h="112286">
                  <a:moveTo>
                    <a:pt x="83494" y="7109"/>
                  </a:moveTo>
                  <a:cubicBezTo>
                    <a:pt x="56400" y="-7979"/>
                    <a:pt x="22236" y="1738"/>
                    <a:pt x="7109" y="28792"/>
                  </a:cubicBezTo>
                  <a:cubicBezTo>
                    <a:pt x="-7979" y="55886"/>
                    <a:pt x="1738" y="90050"/>
                    <a:pt x="28792" y="105177"/>
                  </a:cubicBezTo>
                  <a:cubicBezTo>
                    <a:pt x="55887" y="120265"/>
                    <a:pt x="90051" y="110549"/>
                    <a:pt x="105178" y="83494"/>
                  </a:cubicBezTo>
                  <a:cubicBezTo>
                    <a:pt x="120265" y="56400"/>
                    <a:pt x="110549" y="22236"/>
                    <a:pt x="83494" y="7109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AE4EA0-A81F-B985-91C8-9A73B4C2BE20}"/>
                </a:ext>
              </a:extLst>
            </p:cNvPr>
            <p:cNvSpPr/>
            <p:nvPr/>
          </p:nvSpPr>
          <p:spPr>
            <a:xfrm>
              <a:off x="755688" y="3338574"/>
              <a:ext cx="147676" cy="147676"/>
            </a:xfrm>
            <a:custGeom>
              <a:avLst/>
              <a:gdLst>
                <a:gd name="connsiteX0" fmla="*/ 109800 w 147676"/>
                <a:gd name="connsiteY0" fmla="*/ 9361 h 147676"/>
                <a:gd name="connsiteX1" fmla="*/ 9361 w 147676"/>
                <a:gd name="connsiteY1" fmla="*/ 37877 h 147676"/>
                <a:gd name="connsiteX2" fmla="*/ 37877 w 147676"/>
                <a:gd name="connsiteY2" fmla="*/ 138316 h 147676"/>
                <a:gd name="connsiteX3" fmla="*/ 138316 w 147676"/>
                <a:gd name="connsiteY3" fmla="*/ 109799 h 147676"/>
                <a:gd name="connsiteX4" fmla="*/ 109800 w 147676"/>
                <a:gd name="connsiteY4" fmla="*/ 9361 h 14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76" h="147676">
                  <a:moveTo>
                    <a:pt x="109800" y="9361"/>
                  </a:moveTo>
                  <a:cubicBezTo>
                    <a:pt x="74174" y="-10505"/>
                    <a:pt x="29228" y="2291"/>
                    <a:pt x="9361" y="37877"/>
                  </a:cubicBezTo>
                  <a:cubicBezTo>
                    <a:pt x="-10505" y="73503"/>
                    <a:pt x="2291" y="118449"/>
                    <a:pt x="37877" y="138316"/>
                  </a:cubicBezTo>
                  <a:cubicBezTo>
                    <a:pt x="73503" y="158182"/>
                    <a:pt x="118449" y="145385"/>
                    <a:pt x="138316" y="109799"/>
                  </a:cubicBezTo>
                  <a:cubicBezTo>
                    <a:pt x="158182" y="74174"/>
                    <a:pt x="145385" y="29228"/>
                    <a:pt x="109800" y="9361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7850CE82-7399-35F7-19B8-8C3B05FE40F6}"/>
                </a:ext>
              </a:extLst>
            </p:cNvPr>
            <p:cNvSpPr/>
            <p:nvPr/>
          </p:nvSpPr>
          <p:spPr>
            <a:xfrm>
              <a:off x="859799" y="3299394"/>
              <a:ext cx="147676" cy="147676"/>
            </a:xfrm>
            <a:custGeom>
              <a:avLst/>
              <a:gdLst>
                <a:gd name="connsiteX0" fmla="*/ 109800 w 147676"/>
                <a:gd name="connsiteY0" fmla="*/ 9361 h 147676"/>
                <a:gd name="connsiteX1" fmla="*/ 9361 w 147676"/>
                <a:gd name="connsiteY1" fmla="*/ 37877 h 147676"/>
                <a:gd name="connsiteX2" fmla="*/ 37877 w 147676"/>
                <a:gd name="connsiteY2" fmla="*/ 138316 h 147676"/>
                <a:gd name="connsiteX3" fmla="*/ 138316 w 147676"/>
                <a:gd name="connsiteY3" fmla="*/ 109799 h 147676"/>
                <a:gd name="connsiteX4" fmla="*/ 109800 w 147676"/>
                <a:gd name="connsiteY4" fmla="*/ 9361 h 14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76" h="147676">
                  <a:moveTo>
                    <a:pt x="109800" y="9361"/>
                  </a:moveTo>
                  <a:cubicBezTo>
                    <a:pt x="74174" y="-10505"/>
                    <a:pt x="29228" y="2291"/>
                    <a:pt x="9361" y="37877"/>
                  </a:cubicBezTo>
                  <a:cubicBezTo>
                    <a:pt x="-10505" y="73503"/>
                    <a:pt x="2291" y="118449"/>
                    <a:pt x="37877" y="138316"/>
                  </a:cubicBezTo>
                  <a:cubicBezTo>
                    <a:pt x="73503" y="158182"/>
                    <a:pt x="118449" y="145385"/>
                    <a:pt x="138316" y="109799"/>
                  </a:cubicBezTo>
                  <a:cubicBezTo>
                    <a:pt x="158182" y="74174"/>
                    <a:pt x="145385" y="29228"/>
                    <a:pt x="109800" y="9361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90A40BF-6BDC-A9CF-762E-FDB213692959}"/>
                </a:ext>
              </a:extLst>
            </p:cNvPr>
            <p:cNvSpPr/>
            <p:nvPr/>
          </p:nvSpPr>
          <p:spPr>
            <a:xfrm rot="17884801">
              <a:off x="970739" y="3351410"/>
              <a:ext cx="141079" cy="141079"/>
            </a:xfrm>
            <a:custGeom>
              <a:avLst/>
              <a:gdLst>
                <a:gd name="connsiteX0" fmla="*/ 141080 w 141079"/>
                <a:gd name="connsiteY0" fmla="*/ 70540 h 141079"/>
                <a:gd name="connsiteX1" fmla="*/ 70540 w 141079"/>
                <a:gd name="connsiteY1" fmla="*/ 141080 h 141079"/>
                <a:gd name="connsiteX2" fmla="*/ 0 w 141079"/>
                <a:gd name="connsiteY2" fmla="*/ 70540 h 141079"/>
                <a:gd name="connsiteX3" fmla="*/ 70540 w 141079"/>
                <a:gd name="connsiteY3" fmla="*/ 0 h 141079"/>
                <a:gd name="connsiteX4" fmla="*/ 141080 w 141079"/>
                <a:gd name="connsiteY4" fmla="*/ 70540 h 14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079" h="141079">
                  <a:moveTo>
                    <a:pt x="141080" y="70540"/>
                  </a:moveTo>
                  <a:cubicBezTo>
                    <a:pt x="141080" y="109498"/>
                    <a:pt x="109498" y="141080"/>
                    <a:pt x="70540" y="141080"/>
                  </a:cubicBezTo>
                  <a:cubicBezTo>
                    <a:pt x="31582" y="141080"/>
                    <a:pt x="0" y="109498"/>
                    <a:pt x="0" y="70540"/>
                  </a:cubicBezTo>
                  <a:cubicBezTo>
                    <a:pt x="0" y="31582"/>
                    <a:pt x="31582" y="0"/>
                    <a:pt x="70540" y="0"/>
                  </a:cubicBezTo>
                  <a:cubicBezTo>
                    <a:pt x="109498" y="0"/>
                    <a:pt x="141080" y="31582"/>
                    <a:pt x="141080" y="70540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1C60F6E-6CAC-6157-AAE6-337314645B22}"/>
                </a:ext>
              </a:extLst>
            </p:cNvPr>
            <p:cNvSpPr/>
            <p:nvPr/>
          </p:nvSpPr>
          <p:spPr>
            <a:xfrm>
              <a:off x="909575" y="3359715"/>
              <a:ext cx="112267" cy="112267"/>
            </a:xfrm>
            <a:custGeom>
              <a:avLst/>
              <a:gdLst>
                <a:gd name="connsiteX0" fmla="*/ 2439 w 112267"/>
                <a:gd name="connsiteY0" fmla="*/ 72465 h 112267"/>
                <a:gd name="connsiteX1" fmla="*/ 72465 w 112267"/>
                <a:gd name="connsiteY1" fmla="*/ 109828 h 112267"/>
                <a:gd name="connsiteX2" fmla="*/ 109828 w 112267"/>
                <a:gd name="connsiteY2" fmla="*/ 39802 h 112267"/>
                <a:gd name="connsiteX3" fmla="*/ 39802 w 112267"/>
                <a:gd name="connsiteY3" fmla="*/ 2439 h 112267"/>
                <a:gd name="connsiteX4" fmla="*/ 2439 w 112267"/>
                <a:gd name="connsiteY4" fmla="*/ 72465 h 112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267" h="112267">
                  <a:moveTo>
                    <a:pt x="2439" y="72465"/>
                  </a:moveTo>
                  <a:cubicBezTo>
                    <a:pt x="11444" y="102127"/>
                    <a:pt x="42804" y="118833"/>
                    <a:pt x="72465" y="109828"/>
                  </a:cubicBezTo>
                  <a:cubicBezTo>
                    <a:pt x="102127" y="100823"/>
                    <a:pt x="118833" y="69463"/>
                    <a:pt x="109828" y="39802"/>
                  </a:cubicBezTo>
                  <a:cubicBezTo>
                    <a:pt x="100823" y="10141"/>
                    <a:pt x="69463" y="-6566"/>
                    <a:pt x="39802" y="2439"/>
                  </a:cubicBezTo>
                  <a:cubicBezTo>
                    <a:pt x="10141" y="11444"/>
                    <a:pt x="-6566" y="42804"/>
                    <a:pt x="2439" y="72465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D971FC4-C133-366A-1DC0-25946AD64D3D}"/>
                </a:ext>
              </a:extLst>
            </p:cNvPr>
            <p:cNvSpPr/>
            <p:nvPr/>
          </p:nvSpPr>
          <p:spPr>
            <a:xfrm rot="17884801">
              <a:off x="1026912" y="3301011"/>
              <a:ext cx="147635" cy="147635"/>
            </a:xfrm>
            <a:custGeom>
              <a:avLst/>
              <a:gdLst>
                <a:gd name="connsiteX0" fmla="*/ 147636 w 147635"/>
                <a:gd name="connsiteY0" fmla="*/ 73818 h 147635"/>
                <a:gd name="connsiteX1" fmla="*/ 73818 w 147635"/>
                <a:gd name="connsiteY1" fmla="*/ 147636 h 147635"/>
                <a:gd name="connsiteX2" fmla="*/ 0 w 147635"/>
                <a:gd name="connsiteY2" fmla="*/ 73818 h 147635"/>
                <a:gd name="connsiteX3" fmla="*/ 73818 w 147635"/>
                <a:gd name="connsiteY3" fmla="*/ 0 h 147635"/>
                <a:gd name="connsiteX4" fmla="*/ 147636 w 147635"/>
                <a:gd name="connsiteY4" fmla="*/ 73818 h 14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35" h="147635">
                  <a:moveTo>
                    <a:pt x="147636" y="73818"/>
                  </a:moveTo>
                  <a:cubicBezTo>
                    <a:pt x="147636" y="114586"/>
                    <a:pt x="114587" y="147636"/>
                    <a:pt x="73818" y="147636"/>
                  </a:cubicBezTo>
                  <a:cubicBezTo>
                    <a:pt x="33049" y="147636"/>
                    <a:pt x="0" y="114586"/>
                    <a:pt x="0" y="73818"/>
                  </a:cubicBezTo>
                  <a:cubicBezTo>
                    <a:pt x="0" y="33049"/>
                    <a:pt x="33049" y="0"/>
                    <a:pt x="73818" y="0"/>
                  </a:cubicBezTo>
                  <a:cubicBezTo>
                    <a:pt x="114587" y="0"/>
                    <a:pt x="147636" y="33049"/>
                    <a:pt x="147636" y="73818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BD0B5BD-4F44-CFEE-C7CD-DFD2215F12E7}"/>
                </a:ext>
              </a:extLst>
            </p:cNvPr>
            <p:cNvSpPr/>
            <p:nvPr/>
          </p:nvSpPr>
          <p:spPr>
            <a:xfrm rot="17884801">
              <a:off x="924731" y="3256983"/>
              <a:ext cx="147635" cy="147635"/>
            </a:xfrm>
            <a:custGeom>
              <a:avLst/>
              <a:gdLst>
                <a:gd name="connsiteX0" fmla="*/ 147636 w 147635"/>
                <a:gd name="connsiteY0" fmla="*/ 73818 h 147635"/>
                <a:gd name="connsiteX1" fmla="*/ 73818 w 147635"/>
                <a:gd name="connsiteY1" fmla="*/ 147636 h 147635"/>
                <a:gd name="connsiteX2" fmla="*/ 0 w 147635"/>
                <a:gd name="connsiteY2" fmla="*/ 73818 h 147635"/>
                <a:gd name="connsiteX3" fmla="*/ 73818 w 147635"/>
                <a:gd name="connsiteY3" fmla="*/ 0 h 147635"/>
                <a:gd name="connsiteX4" fmla="*/ 147636 w 147635"/>
                <a:gd name="connsiteY4" fmla="*/ 73818 h 14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35" h="147635">
                  <a:moveTo>
                    <a:pt x="147636" y="73818"/>
                  </a:moveTo>
                  <a:cubicBezTo>
                    <a:pt x="147636" y="114586"/>
                    <a:pt x="114587" y="147636"/>
                    <a:pt x="73818" y="147636"/>
                  </a:cubicBezTo>
                  <a:cubicBezTo>
                    <a:pt x="33049" y="147636"/>
                    <a:pt x="0" y="114586"/>
                    <a:pt x="0" y="73818"/>
                  </a:cubicBezTo>
                  <a:cubicBezTo>
                    <a:pt x="0" y="33049"/>
                    <a:pt x="33049" y="0"/>
                    <a:pt x="73818" y="0"/>
                  </a:cubicBezTo>
                  <a:cubicBezTo>
                    <a:pt x="114587" y="0"/>
                    <a:pt x="147636" y="33049"/>
                    <a:pt x="147636" y="73818"/>
                  </a:cubicBezTo>
                  <a:close/>
                </a:path>
              </a:pathLst>
            </a:custGeom>
            <a:solidFill>
              <a:srgbClr val="133D6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F398BF5-95B2-B3AA-B19F-6087E6B4E385}"/>
                </a:ext>
              </a:extLst>
            </p:cNvPr>
            <p:cNvSpPr/>
            <p:nvPr/>
          </p:nvSpPr>
          <p:spPr>
            <a:xfrm>
              <a:off x="396531" y="3546679"/>
              <a:ext cx="645049" cy="281915"/>
            </a:xfrm>
            <a:custGeom>
              <a:avLst/>
              <a:gdLst>
                <a:gd name="connsiteX0" fmla="*/ 568920 w 645049"/>
                <a:gd name="connsiteY0" fmla="*/ 243018 h 281915"/>
                <a:gd name="connsiteX1" fmla="*/ 509400 w 645049"/>
                <a:gd name="connsiteY1" fmla="*/ 225008 h 281915"/>
                <a:gd name="connsiteX2" fmla="*/ 446285 w 645049"/>
                <a:gd name="connsiteY2" fmla="*/ 253958 h 281915"/>
                <a:gd name="connsiteX3" fmla="*/ 398061 w 645049"/>
                <a:gd name="connsiteY3" fmla="*/ 246691 h 281915"/>
                <a:gd name="connsiteX4" fmla="*/ 344386 w 645049"/>
                <a:gd name="connsiteY4" fmla="*/ 281645 h 281915"/>
                <a:gd name="connsiteX5" fmla="*/ 272227 w 645049"/>
                <a:gd name="connsiteY5" fmla="*/ 230537 h 281915"/>
                <a:gd name="connsiteX6" fmla="*/ 242091 w 645049"/>
                <a:gd name="connsiteY6" fmla="*/ 239977 h 281915"/>
                <a:gd name="connsiteX7" fmla="*/ 167009 w 645049"/>
                <a:gd name="connsiteY7" fmla="*/ 195228 h 281915"/>
                <a:gd name="connsiteX8" fmla="*/ 121194 w 645049"/>
                <a:gd name="connsiteY8" fmla="*/ 175559 h 281915"/>
                <a:gd name="connsiteX9" fmla="*/ 70521 w 645049"/>
                <a:gd name="connsiteY9" fmla="*/ 208301 h 281915"/>
                <a:gd name="connsiteX10" fmla="*/ 257 w 645049"/>
                <a:gd name="connsiteY10" fmla="*/ 149531 h 281915"/>
                <a:gd name="connsiteX11" fmla="*/ 59027 w 645049"/>
                <a:gd name="connsiteY11" fmla="*/ 79268 h 281915"/>
                <a:gd name="connsiteX12" fmla="*/ 84739 w 645049"/>
                <a:gd name="connsiteY12" fmla="*/ 82151 h 281915"/>
                <a:gd name="connsiteX13" fmla="*/ 172776 w 645049"/>
                <a:gd name="connsiteY13" fmla="*/ 394 h 281915"/>
                <a:gd name="connsiteX14" fmla="*/ 264011 w 645049"/>
                <a:gd name="connsiteY14" fmla="*/ 45103 h 281915"/>
                <a:gd name="connsiteX15" fmla="*/ 320254 w 645049"/>
                <a:gd name="connsiteY15" fmla="*/ 10860 h 281915"/>
                <a:gd name="connsiteX16" fmla="*/ 395178 w 645049"/>
                <a:gd name="connsiteY16" fmla="*/ 55214 h 281915"/>
                <a:gd name="connsiteX17" fmla="*/ 427841 w 645049"/>
                <a:gd name="connsiteY17" fmla="*/ 46762 h 281915"/>
                <a:gd name="connsiteX18" fmla="*/ 519709 w 645049"/>
                <a:gd name="connsiteY18" fmla="*/ 87404 h 281915"/>
                <a:gd name="connsiteX19" fmla="*/ 554070 w 645049"/>
                <a:gd name="connsiteY19" fmla="*/ 76463 h 281915"/>
                <a:gd name="connsiteX20" fmla="*/ 644713 w 645049"/>
                <a:gd name="connsiteY20" fmla="*/ 152296 h 281915"/>
                <a:gd name="connsiteX21" fmla="*/ 568881 w 645049"/>
                <a:gd name="connsiteY21" fmla="*/ 242939 h 281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5049" h="281915">
                  <a:moveTo>
                    <a:pt x="568920" y="243018"/>
                  </a:moveTo>
                  <a:cubicBezTo>
                    <a:pt x="546605" y="244993"/>
                    <a:pt x="525593" y="237962"/>
                    <a:pt x="509400" y="225008"/>
                  </a:cubicBezTo>
                  <a:cubicBezTo>
                    <a:pt x="492891" y="241043"/>
                    <a:pt x="471010" y="251746"/>
                    <a:pt x="446285" y="253958"/>
                  </a:cubicBezTo>
                  <a:cubicBezTo>
                    <a:pt x="429263" y="255459"/>
                    <a:pt x="412872" y="252734"/>
                    <a:pt x="398061" y="246691"/>
                  </a:cubicBezTo>
                  <a:cubicBezTo>
                    <a:pt x="387436" y="265846"/>
                    <a:pt x="367807" y="279552"/>
                    <a:pt x="344386" y="281645"/>
                  </a:cubicBezTo>
                  <a:cubicBezTo>
                    <a:pt x="310538" y="284647"/>
                    <a:pt x="280363" y="262410"/>
                    <a:pt x="272227" y="230537"/>
                  </a:cubicBezTo>
                  <a:cubicBezTo>
                    <a:pt x="263222" y="235632"/>
                    <a:pt x="253071" y="238989"/>
                    <a:pt x="242091" y="239977"/>
                  </a:cubicBezTo>
                  <a:cubicBezTo>
                    <a:pt x="209191" y="242899"/>
                    <a:pt x="179451" y="223981"/>
                    <a:pt x="167009" y="195228"/>
                  </a:cubicBezTo>
                  <a:cubicBezTo>
                    <a:pt x="150026" y="192700"/>
                    <a:pt x="134307" y="185788"/>
                    <a:pt x="121194" y="175559"/>
                  </a:cubicBezTo>
                  <a:cubicBezTo>
                    <a:pt x="111083" y="193490"/>
                    <a:pt x="92599" y="206365"/>
                    <a:pt x="70521" y="208301"/>
                  </a:cubicBezTo>
                  <a:cubicBezTo>
                    <a:pt x="34895" y="211461"/>
                    <a:pt x="3417" y="185156"/>
                    <a:pt x="257" y="149531"/>
                  </a:cubicBezTo>
                  <a:cubicBezTo>
                    <a:pt x="-2902" y="113905"/>
                    <a:pt x="23402" y="82427"/>
                    <a:pt x="59027" y="79268"/>
                  </a:cubicBezTo>
                  <a:cubicBezTo>
                    <a:pt x="67993" y="78478"/>
                    <a:pt x="76682" y="79544"/>
                    <a:pt x="84739" y="82151"/>
                  </a:cubicBezTo>
                  <a:cubicBezTo>
                    <a:pt x="91849" y="39061"/>
                    <a:pt x="127237" y="4462"/>
                    <a:pt x="172776" y="394"/>
                  </a:cubicBezTo>
                  <a:cubicBezTo>
                    <a:pt x="210415" y="-2963"/>
                    <a:pt x="244895" y="15403"/>
                    <a:pt x="264011" y="45103"/>
                  </a:cubicBezTo>
                  <a:cubicBezTo>
                    <a:pt x="276018" y="26264"/>
                    <a:pt x="296280" y="12993"/>
                    <a:pt x="320254" y="10860"/>
                  </a:cubicBezTo>
                  <a:cubicBezTo>
                    <a:pt x="352996" y="7938"/>
                    <a:pt x="382657" y="26698"/>
                    <a:pt x="395178" y="55214"/>
                  </a:cubicBezTo>
                  <a:cubicBezTo>
                    <a:pt x="405289" y="50751"/>
                    <a:pt x="416229" y="47789"/>
                    <a:pt x="427841" y="46762"/>
                  </a:cubicBezTo>
                  <a:cubicBezTo>
                    <a:pt x="464770" y="43484"/>
                    <a:pt x="498815" y="59954"/>
                    <a:pt x="519709" y="87404"/>
                  </a:cubicBezTo>
                  <a:cubicBezTo>
                    <a:pt x="529938" y="81479"/>
                    <a:pt x="541550" y="77569"/>
                    <a:pt x="554070" y="76463"/>
                  </a:cubicBezTo>
                  <a:cubicBezTo>
                    <a:pt x="600043" y="72356"/>
                    <a:pt x="640645" y="106322"/>
                    <a:pt x="644713" y="152296"/>
                  </a:cubicBezTo>
                  <a:cubicBezTo>
                    <a:pt x="648821" y="198269"/>
                    <a:pt x="614854" y="238871"/>
                    <a:pt x="568881" y="242939"/>
                  </a:cubicBezTo>
                  <a:close/>
                </a:path>
              </a:pathLst>
            </a:custGeom>
            <a:gradFill>
              <a:gsLst>
                <a:gs pos="0">
                  <a:srgbClr val="114B77"/>
                </a:gs>
                <a:gs pos="50000">
                  <a:srgbClr val="1072A6"/>
                </a:gs>
                <a:gs pos="100000">
                  <a:srgbClr val="0F99D6"/>
                </a:gs>
              </a:gsLst>
              <a:lin ang="2129460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D31A2B4-F0FF-84CB-A43A-406E51E76E38}"/>
                </a:ext>
              </a:extLst>
            </p:cNvPr>
            <p:cNvSpPr/>
            <p:nvPr/>
          </p:nvSpPr>
          <p:spPr>
            <a:xfrm>
              <a:off x="1070392" y="3566189"/>
              <a:ext cx="114779" cy="255898"/>
            </a:xfrm>
            <a:custGeom>
              <a:avLst/>
              <a:gdLst>
                <a:gd name="connsiteX0" fmla="*/ 0 w 114779"/>
                <a:gd name="connsiteY0" fmla="*/ 0 h 255898"/>
                <a:gd name="connsiteX1" fmla="*/ 114380 w 114779"/>
                <a:gd name="connsiteY1" fmla="*/ 248430 h 255898"/>
                <a:gd name="connsiteX2" fmla="*/ 110707 w 114779"/>
                <a:gd name="connsiteY2" fmla="*/ 255499 h 255898"/>
                <a:gd name="connsiteX3" fmla="*/ 110707 w 114779"/>
                <a:gd name="connsiteY3" fmla="*/ 255499 h 255898"/>
                <a:gd name="connsiteX4" fmla="*/ 103558 w 114779"/>
                <a:gd name="connsiteY4" fmla="*/ 252932 h 255898"/>
                <a:gd name="connsiteX5" fmla="*/ 0 w 114779"/>
                <a:gd name="connsiteY5" fmla="*/ 40 h 25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779" h="255898">
                  <a:moveTo>
                    <a:pt x="0" y="0"/>
                  </a:moveTo>
                  <a:lnTo>
                    <a:pt x="114380" y="248430"/>
                  </a:lnTo>
                  <a:cubicBezTo>
                    <a:pt x="115605" y="251115"/>
                    <a:pt x="113906" y="254354"/>
                    <a:pt x="110707" y="255499"/>
                  </a:cubicBezTo>
                  <a:lnTo>
                    <a:pt x="110707" y="255499"/>
                  </a:lnTo>
                  <a:cubicBezTo>
                    <a:pt x="107745" y="256566"/>
                    <a:pt x="104585" y="255420"/>
                    <a:pt x="103558" y="252932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A674A5D-D2C9-18BE-3808-DC21342E566F}"/>
                </a:ext>
              </a:extLst>
            </p:cNvPr>
            <p:cNvSpPr/>
            <p:nvPr/>
          </p:nvSpPr>
          <p:spPr>
            <a:xfrm>
              <a:off x="1070392" y="3723344"/>
              <a:ext cx="114779" cy="255898"/>
            </a:xfrm>
            <a:custGeom>
              <a:avLst/>
              <a:gdLst>
                <a:gd name="connsiteX0" fmla="*/ 0 w 114779"/>
                <a:gd name="connsiteY0" fmla="*/ 0 h 255898"/>
                <a:gd name="connsiteX1" fmla="*/ 114380 w 114779"/>
                <a:gd name="connsiteY1" fmla="*/ 248430 h 255898"/>
                <a:gd name="connsiteX2" fmla="*/ 110707 w 114779"/>
                <a:gd name="connsiteY2" fmla="*/ 255499 h 255898"/>
                <a:gd name="connsiteX3" fmla="*/ 110707 w 114779"/>
                <a:gd name="connsiteY3" fmla="*/ 255499 h 255898"/>
                <a:gd name="connsiteX4" fmla="*/ 103558 w 114779"/>
                <a:gd name="connsiteY4" fmla="*/ 252932 h 255898"/>
                <a:gd name="connsiteX5" fmla="*/ 0 w 114779"/>
                <a:gd name="connsiteY5" fmla="*/ 40 h 25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779" h="255898">
                  <a:moveTo>
                    <a:pt x="0" y="0"/>
                  </a:moveTo>
                  <a:lnTo>
                    <a:pt x="114380" y="248430"/>
                  </a:lnTo>
                  <a:cubicBezTo>
                    <a:pt x="115605" y="251115"/>
                    <a:pt x="113906" y="254354"/>
                    <a:pt x="110707" y="255499"/>
                  </a:cubicBezTo>
                  <a:lnTo>
                    <a:pt x="110707" y="255499"/>
                  </a:lnTo>
                  <a:cubicBezTo>
                    <a:pt x="107745" y="256566"/>
                    <a:pt x="104585" y="255420"/>
                    <a:pt x="103558" y="252932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8947E14-0782-382F-6632-9287C70BCB6C}"/>
                </a:ext>
              </a:extLst>
            </p:cNvPr>
            <p:cNvSpPr/>
            <p:nvPr/>
          </p:nvSpPr>
          <p:spPr>
            <a:xfrm>
              <a:off x="978051" y="3664376"/>
              <a:ext cx="114779" cy="255898"/>
            </a:xfrm>
            <a:custGeom>
              <a:avLst/>
              <a:gdLst>
                <a:gd name="connsiteX0" fmla="*/ 0 w 114779"/>
                <a:gd name="connsiteY0" fmla="*/ 0 h 255898"/>
                <a:gd name="connsiteX1" fmla="*/ 114380 w 114779"/>
                <a:gd name="connsiteY1" fmla="*/ 248430 h 255898"/>
                <a:gd name="connsiteX2" fmla="*/ 110707 w 114779"/>
                <a:gd name="connsiteY2" fmla="*/ 255499 h 255898"/>
                <a:gd name="connsiteX3" fmla="*/ 110707 w 114779"/>
                <a:gd name="connsiteY3" fmla="*/ 255499 h 255898"/>
                <a:gd name="connsiteX4" fmla="*/ 103558 w 114779"/>
                <a:gd name="connsiteY4" fmla="*/ 252932 h 255898"/>
                <a:gd name="connsiteX5" fmla="*/ 0 w 114779"/>
                <a:gd name="connsiteY5" fmla="*/ 40 h 25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779" h="255898">
                  <a:moveTo>
                    <a:pt x="0" y="0"/>
                  </a:moveTo>
                  <a:lnTo>
                    <a:pt x="114380" y="248430"/>
                  </a:lnTo>
                  <a:cubicBezTo>
                    <a:pt x="115605" y="251115"/>
                    <a:pt x="113906" y="254354"/>
                    <a:pt x="110707" y="255499"/>
                  </a:cubicBezTo>
                  <a:lnTo>
                    <a:pt x="110707" y="255499"/>
                  </a:lnTo>
                  <a:cubicBezTo>
                    <a:pt x="107745" y="256566"/>
                    <a:pt x="104585" y="255420"/>
                    <a:pt x="103558" y="252932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F6AD6F4-0D5D-2C26-5944-9332E1B5E4DA}"/>
                </a:ext>
              </a:extLst>
            </p:cNvPr>
            <p:cNvSpPr/>
            <p:nvPr/>
          </p:nvSpPr>
          <p:spPr>
            <a:xfrm>
              <a:off x="561171" y="3581395"/>
              <a:ext cx="114779" cy="255898"/>
            </a:xfrm>
            <a:custGeom>
              <a:avLst/>
              <a:gdLst>
                <a:gd name="connsiteX0" fmla="*/ 0 w 114779"/>
                <a:gd name="connsiteY0" fmla="*/ 0 h 255898"/>
                <a:gd name="connsiteX1" fmla="*/ 114380 w 114779"/>
                <a:gd name="connsiteY1" fmla="*/ 248430 h 255898"/>
                <a:gd name="connsiteX2" fmla="*/ 110707 w 114779"/>
                <a:gd name="connsiteY2" fmla="*/ 255499 h 255898"/>
                <a:gd name="connsiteX3" fmla="*/ 110707 w 114779"/>
                <a:gd name="connsiteY3" fmla="*/ 255499 h 255898"/>
                <a:gd name="connsiteX4" fmla="*/ 103558 w 114779"/>
                <a:gd name="connsiteY4" fmla="*/ 252932 h 255898"/>
                <a:gd name="connsiteX5" fmla="*/ 0 w 114779"/>
                <a:gd name="connsiteY5" fmla="*/ 39 h 25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779" h="255898">
                  <a:moveTo>
                    <a:pt x="0" y="0"/>
                  </a:moveTo>
                  <a:lnTo>
                    <a:pt x="114380" y="248430"/>
                  </a:lnTo>
                  <a:cubicBezTo>
                    <a:pt x="115605" y="251115"/>
                    <a:pt x="113906" y="254354"/>
                    <a:pt x="110707" y="255499"/>
                  </a:cubicBezTo>
                  <a:lnTo>
                    <a:pt x="110707" y="255499"/>
                  </a:lnTo>
                  <a:cubicBezTo>
                    <a:pt x="107745" y="256566"/>
                    <a:pt x="104585" y="255420"/>
                    <a:pt x="103558" y="252932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86C8CCC-A1F7-A5C0-2DFC-298D2ED70065}"/>
                </a:ext>
              </a:extLst>
            </p:cNvPr>
            <p:cNvSpPr/>
            <p:nvPr/>
          </p:nvSpPr>
          <p:spPr>
            <a:xfrm>
              <a:off x="697076" y="3851271"/>
              <a:ext cx="89847" cy="200281"/>
            </a:xfrm>
            <a:custGeom>
              <a:avLst/>
              <a:gdLst>
                <a:gd name="connsiteX0" fmla="*/ 0 w 89847"/>
                <a:gd name="connsiteY0" fmla="*/ 0 h 200281"/>
                <a:gd name="connsiteX1" fmla="*/ 89537 w 89847"/>
                <a:gd name="connsiteY1" fmla="*/ 194439 h 200281"/>
                <a:gd name="connsiteX2" fmla="*/ 86654 w 89847"/>
                <a:gd name="connsiteY2" fmla="*/ 199968 h 200281"/>
                <a:gd name="connsiteX3" fmla="*/ 86654 w 89847"/>
                <a:gd name="connsiteY3" fmla="*/ 199968 h 200281"/>
                <a:gd name="connsiteX4" fmla="*/ 81046 w 89847"/>
                <a:gd name="connsiteY4" fmla="*/ 197954 h 200281"/>
                <a:gd name="connsiteX5" fmla="*/ 0 w 89847"/>
                <a:gd name="connsiteY5" fmla="*/ 0 h 200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847" h="200281">
                  <a:moveTo>
                    <a:pt x="0" y="0"/>
                  </a:moveTo>
                  <a:lnTo>
                    <a:pt x="89537" y="194439"/>
                  </a:lnTo>
                  <a:cubicBezTo>
                    <a:pt x="90485" y="196532"/>
                    <a:pt x="89182" y="199060"/>
                    <a:pt x="86654" y="199968"/>
                  </a:cubicBezTo>
                  <a:lnTo>
                    <a:pt x="86654" y="199968"/>
                  </a:lnTo>
                  <a:cubicBezTo>
                    <a:pt x="84324" y="200797"/>
                    <a:pt x="81836" y="199929"/>
                    <a:pt x="81046" y="19795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FF70DA1-3A6E-7C63-9820-F41A5C43BF3B}"/>
                </a:ext>
              </a:extLst>
            </p:cNvPr>
            <p:cNvSpPr/>
            <p:nvPr/>
          </p:nvSpPr>
          <p:spPr>
            <a:xfrm>
              <a:off x="955617" y="3777137"/>
              <a:ext cx="114779" cy="255898"/>
            </a:xfrm>
            <a:custGeom>
              <a:avLst/>
              <a:gdLst>
                <a:gd name="connsiteX0" fmla="*/ 0 w 114779"/>
                <a:gd name="connsiteY0" fmla="*/ 0 h 255898"/>
                <a:gd name="connsiteX1" fmla="*/ 114380 w 114779"/>
                <a:gd name="connsiteY1" fmla="*/ 248430 h 255898"/>
                <a:gd name="connsiteX2" fmla="*/ 110707 w 114779"/>
                <a:gd name="connsiteY2" fmla="*/ 255499 h 255898"/>
                <a:gd name="connsiteX3" fmla="*/ 110707 w 114779"/>
                <a:gd name="connsiteY3" fmla="*/ 255499 h 255898"/>
                <a:gd name="connsiteX4" fmla="*/ 103558 w 114779"/>
                <a:gd name="connsiteY4" fmla="*/ 252932 h 255898"/>
                <a:gd name="connsiteX5" fmla="*/ 0 w 114779"/>
                <a:gd name="connsiteY5" fmla="*/ 39 h 25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779" h="255898">
                  <a:moveTo>
                    <a:pt x="0" y="0"/>
                  </a:moveTo>
                  <a:lnTo>
                    <a:pt x="114380" y="248430"/>
                  </a:lnTo>
                  <a:cubicBezTo>
                    <a:pt x="115605" y="251115"/>
                    <a:pt x="113906" y="254354"/>
                    <a:pt x="110707" y="255499"/>
                  </a:cubicBezTo>
                  <a:lnTo>
                    <a:pt x="110707" y="255499"/>
                  </a:lnTo>
                  <a:cubicBezTo>
                    <a:pt x="107745" y="256566"/>
                    <a:pt x="104585" y="255420"/>
                    <a:pt x="103558" y="252932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1CE64FE-53C1-788A-7692-59222692595A}"/>
                </a:ext>
              </a:extLst>
            </p:cNvPr>
            <p:cNvSpPr/>
            <p:nvPr/>
          </p:nvSpPr>
          <p:spPr>
            <a:xfrm>
              <a:off x="538697" y="3694117"/>
              <a:ext cx="114779" cy="255898"/>
            </a:xfrm>
            <a:custGeom>
              <a:avLst/>
              <a:gdLst>
                <a:gd name="connsiteX0" fmla="*/ 0 w 114779"/>
                <a:gd name="connsiteY0" fmla="*/ 0 h 255898"/>
                <a:gd name="connsiteX1" fmla="*/ 114380 w 114779"/>
                <a:gd name="connsiteY1" fmla="*/ 248430 h 255898"/>
                <a:gd name="connsiteX2" fmla="*/ 110707 w 114779"/>
                <a:gd name="connsiteY2" fmla="*/ 255499 h 255898"/>
                <a:gd name="connsiteX3" fmla="*/ 110707 w 114779"/>
                <a:gd name="connsiteY3" fmla="*/ 255499 h 255898"/>
                <a:gd name="connsiteX4" fmla="*/ 103558 w 114779"/>
                <a:gd name="connsiteY4" fmla="*/ 252932 h 255898"/>
                <a:gd name="connsiteX5" fmla="*/ 0 w 114779"/>
                <a:gd name="connsiteY5" fmla="*/ 39 h 25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779" h="255898">
                  <a:moveTo>
                    <a:pt x="0" y="0"/>
                  </a:moveTo>
                  <a:lnTo>
                    <a:pt x="114380" y="248430"/>
                  </a:lnTo>
                  <a:cubicBezTo>
                    <a:pt x="115605" y="251115"/>
                    <a:pt x="113906" y="254354"/>
                    <a:pt x="110707" y="255499"/>
                  </a:cubicBezTo>
                  <a:lnTo>
                    <a:pt x="110707" y="255499"/>
                  </a:lnTo>
                  <a:cubicBezTo>
                    <a:pt x="107745" y="256566"/>
                    <a:pt x="104585" y="255420"/>
                    <a:pt x="103558" y="252932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B33073E-040A-2280-0800-EFF622A5D0DA}"/>
                </a:ext>
              </a:extLst>
            </p:cNvPr>
            <p:cNvSpPr/>
            <p:nvPr/>
          </p:nvSpPr>
          <p:spPr>
            <a:xfrm>
              <a:off x="849926" y="3856248"/>
              <a:ext cx="114779" cy="255898"/>
            </a:xfrm>
            <a:custGeom>
              <a:avLst/>
              <a:gdLst>
                <a:gd name="connsiteX0" fmla="*/ 0 w 114779"/>
                <a:gd name="connsiteY0" fmla="*/ 0 h 255898"/>
                <a:gd name="connsiteX1" fmla="*/ 114380 w 114779"/>
                <a:gd name="connsiteY1" fmla="*/ 248430 h 255898"/>
                <a:gd name="connsiteX2" fmla="*/ 110707 w 114779"/>
                <a:gd name="connsiteY2" fmla="*/ 255499 h 255898"/>
                <a:gd name="connsiteX3" fmla="*/ 110707 w 114779"/>
                <a:gd name="connsiteY3" fmla="*/ 255499 h 255898"/>
                <a:gd name="connsiteX4" fmla="*/ 103558 w 114779"/>
                <a:gd name="connsiteY4" fmla="*/ 252932 h 255898"/>
                <a:gd name="connsiteX5" fmla="*/ 0 w 114779"/>
                <a:gd name="connsiteY5" fmla="*/ 39 h 25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779" h="255898">
                  <a:moveTo>
                    <a:pt x="0" y="0"/>
                  </a:moveTo>
                  <a:lnTo>
                    <a:pt x="114380" y="248430"/>
                  </a:lnTo>
                  <a:cubicBezTo>
                    <a:pt x="115605" y="251115"/>
                    <a:pt x="113906" y="254354"/>
                    <a:pt x="110707" y="255499"/>
                  </a:cubicBezTo>
                  <a:lnTo>
                    <a:pt x="110707" y="255499"/>
                  </a:lnTo>
                  <a:cubicBezTo>
                    <a:pt x="107745" y="256566"/>
                    <a:pt x="104585" y="255420"/>
                    <a:pt x="103558" y="252932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EA8E289-50E0-C3C0-4C6F-B94DBC53FF1F}"/>
                </a:ext>
              </a:extLst>
            </p:cNvPr>
            <p:cNvSpPr/>
            <p:nvPr/>
          </p:nvSpPr>
          <p:spPr>
            <a:xfrm>
              <a:off x="806046" y="3919086"/>
              <a:ext cx="87478" cy="195028"/>
            </a:xfrm>
            <a:custGeom>
              <a:avLst/>
              <a:gdLst>
                <a:gd name="connsiteX0" fmla="*/ 0 w 87478"/>
                <a:gd name="connsiteY0" fmla="*/ 0 h 195028"/>
                <a:gd name="connsiteX1" fmla="*/ 87168 w 87478"/>
                <a:gd name="connsiteY1" fmla="*/ 189304 h 195028"/>
                <a:gd name="connsiteX2" fmla="*/ 84363 w 87478"/>
                <a:gd name="connsiteY2" fmla="*/ 194715 h 195028"/>
                <a:gd name="connsiteX3" fmla="*/ 84363 w 87478"/>
                <a:gd name="connsiteY3" fmla="*/ 194715 h 195028"/>
                <a:gd name="connsiteX4" fmla="*/ 78913 w 87478"/>
                <a:gd name="connsiteY4" fmla="*/ 192740 h 195028"/>
                <a:gd name="connsiteX5" fmla="*/ 0 w 87478"/>
                <a:gd name="connsiteY5" fmla="*/ 0 h 19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78" h="195028">
                  <a:moveTo>
                    <a:pt x="0" y="0"/>
                  </a:moveTo>
                  <a:lnTo>
                    <a:pt x="87168" y="189304"/>
                  </a:lnTo>
                  <a:cubicBezTo>
                    <a:pt x="88116" y="191318"/>
                    <a:pt x="86812" y="193807"/>
                    <a:pt x="84363" y="194715"/>
                  </a:cubicBezTo>
                  <a:lnTo>
                    <a:pt x="84363" y="194715"/>
                  </a:lnTo>
                  <a:cubicBezTo>
                    <a:pt x="82112" y="195545"/>
                    <a:pt x="79703" y="194676"/>
                    <a:pt x="78913" y="1927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14D2EC0-3AA0-8952-DA01-93AA16BAFCB7}"/>
                </a:ext>
              </a:extLst>
            </p:cNvPr>
            <p:cNvSpPr/>
            <p:nvPr/>
          </p:nvSpPr>
          <p:spPr>
            <a:xfrm>
              <a:off x="457968" y="3709323"/>
              <a:ext cx="87478" cy="195028"/>
            </a:xfrm>
            <a:custGeom>
              <a:avLst/>
              <a:gdLst>
                <a:gd name="connsiteX0" fmla="*/ 0 w 87478"/>
                <a:gd name="connsiteY0" fmla="*/ 0 h 195028"/>
                <a:gd name="connsiteX1" fmla="*/ 87168 w 87478"/>
                <a:gd name="connsiteY1" fmla="*/ 189304 h 195028"/>
                <a:gd name="connsiteX2" fmla="*/ 84363 w 87478"/>
                <a:gd name="connsiteY2" fmla="*/ 194715 h 195028"/>
                <a:gd name="connsiteX3" fmla="*/ 84363 w 87478"/>
                <a:gd name="connsiteY3" fmla="*/ 194715 h 195028"/>
                <a:gd name="connsiteX4" fmla="*/ 78913 w 87478"/>
                <a:gd name="connsiteY4" fmla="*/ 192740 h 195028"/>
                <a:gd name="connsiteX5" fmla="*/ 0 w 87478"/>
                <a:gd name="connsiteY5" fmla="*/ 0 h 19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478" h="195028">
                  <a:moveTo>
                    <a:pt x="0" y="0"/>
                  </a:moveTo>
                  <a:lnTo>
                    <a:pt x="87168" y="189304"/>
                  </a:lnTo>
                  <a:cubicBezTo>
                    <a:pt x="88116" y="191318"/>
                    <a:pt x="86812" y="193807"/>
                    <a:pt x="84363" y="194715"/>
                  </a:cubicBezTo>
                  <a:lnTo>
                    <a:pt x="84363" y="194715"/>
                  </a:lnTo>
                  <a:cubicBezTo>
                    <a:pt x="82112" y="195545"/>
                    <a:pt x="79703" y="194676"/>
                    <a:pt x="78913" y="1927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372D4CE-45DF-12AC-E90D-50015B45FD09}"/>
                </a:ext>
              </a:extLst>
            </p:cNvPr>
            <p:cNvSpPr/>
            <p:nvPr/>
          </p:nvSpPr>
          <p:spPr>
            <a:xfrm>
              <a:off x="747592" y="3621563"/>
              <a:ext cx="94928" cy="211546"/>
            </a:xfrm>
            <a:custGeom>
              <a:avLst/>
              <a:gdLst>
                <a:gd name="connsiteX0" fmla="*/ 40 w 94928"/>
                <a:gd name="connsiteY0" fmla="*/ 0 h 211546"/>
                <a:gd name="connsiteX1" fmla="*/ 94593 w 94928"/>
                <a:gd name="connsiteY1" fmla="*/ 205379 h 211546"/>
                <a:gd name="connsiteX2" fmla="*/ 91552 w 94928"/>
                <a:gd name="connsiteY2" fmla="*/ 211224 h 211546"/>
                <a:gd name="connsiteX3" fmla="*/ 91552 w 94928"/>
                <a:gd name="connsiteY3" fmla="*/ 211224 h 211546"/>
                <a:gd name="connsiteX4" fmla="*/ 85627 w 94928"/>
                <a:gd name="connsiteY4" fmla="*/ 209092 h 211546"/>
                <a:gd name="connsiteX5" fmla="*/ 0 w 94928"/>
                <a:gd name="connsiteY5" fmla="*/ 0 h 21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928" h="211546">
                  <a:moveTo>
                    <a:pt x="40" y="0"/>
                  </a:moveTo>
                  <a:lnTo>
                    <a:pt x="94593" y="205379"/>
                  </a:lnTo>
                  <a:cubicBezTo>
                    <a:pt x="95620" y="207591"/>
                    <a:pt x="94198" y="210277"/>
                    <a:pt x="91552" y="211224"/>
                  </a:cubicBezTo>
                  <a:lnTo>
                    <a:pt x="91552" y="211224"/>
                  </a:lnTo>
                  <a:cubicBezTo>
                    <a:pt x="89103" y="212093"/>
                    <a:pt x="86496" y="211145"/>
                    <a:pt x="85627" y="2090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E8220E-424C-F87B-B8DD-356554B9165A}"/>
                </a:ext>
              </a:extLst>
            </p:cNvPr>
            <p:cNvSpPr/>
            <p:nvPr/>
          </p:nvSpPr>
          <p:spPr>
            <a:xfrm>
              <a:off x="668323" y="3616033"/>
              <a:ext cx="128617" cy="286750"/>
            </a:xfrm>
            <a:custGeom>
              <a:avLst/>
              <a:gdLst>
                <a:gd name="connsiteX0" fmla="*/ 0 w 128617"/>
                <a:gd name="connsiteY0" fmla="*/ 0 h 286750"/>
                <a:gd name="connsiteX1" fmla="*/ 128164 w 128617"/>
                <a:gd name="connsiteY1" fmla="*/ 278368 h 286750"/>
                <a:gd name="connsiteX2" fmla="*/ 124057 w 128617"/>
                <a:gd name="connsiteY2" fmla="*/ 286306 h 286750"/>
                <a:gd name="connsiteX3" fmla="*/ 124057 w 128617"/>
                <a:gd name="connsiteY3" fmla="*/ 286306 h 286750"/>
                <a:gd name="connsiteX4" fmla="*/ 116039 w 128617"/>
                <a:gd name="connsiteY4" fmla="*/ 283423 h 286750"/>
                <a:gd name="connsiteX5" fmla="*/ 0 w 128617"/>
                <a:gd name="connsiteY5" fmla="*/ 40 h 28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617" h="286750">
                  <a:moveTo>
                    <a:pt x="0" y="0"/>
                  </a:moveTo>
                  <a:lnTo>
                    <a:pt x="128164" y="278368"/>
                  </a:lnTo>
                  <a:cubicBezTo>
                    <a:pt x="129547" y="281369"/>
                    <a:pt x="127651" y="285003"/>
                    <a:pt x="124057" y="286306"/>
                  </a:cubicBezTo>
                  <a:lnTo>
                    <a:pt x="124057" y="286306"/>
                  </a:lnTo>
                  <a:cubicBezTo>
                    <a:pt x="120739" y="287491"/>
                    <a:pt x="117185" y="286227"/>
                    <a:pt x="116039" y="283423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19ECC4CA-E21A-1B23-8683-97F2EF19D0CE}"/>
                </a:ext>
              </a:extLst>
            </p:cNvPr>
            <p:cNvSpPr/>
            <p:nvPr/>
          </p:nvSpPr>
          <p:spPr>
            <a:xfrm>
              <a:off x="776740" y="3574049"/>
              <a:ext cx="218610" cy="438049"/>
            </a:xfrm>
            <a:custGeom>
              <a:avLst/>
              <a:gdLst>
                <a:gd name="connsiteX0" fmla="*/ 43722 w 218610"/>
                <a:gd name="connsiteY0" fmla="*/ 0 h 438049"/>
                <a:gd name="connsiteX1" fmla="*/ 170741 w 218610"/>
                <a:gd name="connsiteY1" fmla="*/ 252814 h 438049"/>
                <a:gd name="connsiteX2" fmla="*/ 137407 w 218610"/>
                <a:gd name="connsiteY2" fmla="*/ 252814 h 438049"/>
                <a:gd name="connsiteX3" fmla="*/ 218610 w 218610"/>
                <a:gd name="connsiteY3" fmla="*/ 438050 h 438049"/>
                <a:gd name="connsiteX4" fmla="*/ 77017 w 218610"/>
                <a:gd name="connsiteY4" fmla="*/ 207867 h 438049"/>
                <a:gd name="connsiteX5" fmla="*/ 114499 w 218610"/>
                <a:gd name="connsiteY5" fmla="*/ 207867 h 438049"/>
                <a:gd name="connsiteX6" fmla="*/ 0 w 218610"/>
                <a:gd name="connsiteY6" fmla="*/ 0 h 438049"/>
                <a:gd name="connsiteX7" fmla="*/ 43722 w 218610"/>
                <a:gd name="connsiteY7" fmla="*/ 0 h 438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610" h="438049">
                  <a:moveTo>
                    <a:pt x="43722" y="0"/>
                  </a:moveTo>
                  <a:lnTo>
                    <a:pt x="170741" y="252814"/>
                  </a:lnTo>
                  <a:lnTo>
                    <a:pt x="137407" y="252814"/>
                  </a:lnTo>
                  <a:lnTo>
                    <a:pt x="218610" y="438050"/>
                  </a:lnTo>
                  <a:lnTo>
                    <a:pt x="77017" y="207867"/>
                  </a:lnTo>
                  <a:lnTo>
                    <a:pt x="114499" y="207867"/>
                  </a:lnTo>
                  <a:lnTo>
                    <a:pt x="0" y="0"/>
                  </a:lnTo>
                  <a:lnTo>
                    <a:pt x="43722" y="0"/>
                  </a:lnTo>
                  <a:close/>
                </a:path>
              </a:pathLst>
            </a:custGeom>
            <a:solidFill>
              <a:srgbClr val="FBB41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6F06918-F5AC-CDDA-C753-707C65BC026A}"/>
                </a:ext>
              </a:extLst>
            </p:cNvPr>
            <p:cNvSpPr/>
            <p:nvPr/>
          </p:nvSpPr>
          <p:spPr>
            <a:xfrm rot="17029199">
              <a:off x="564071" y="3375230"/>
              <a:ext cx="176468" cy="176467"/>
            </a:xfrm>
            <a:custGeom>
              <a:avLst/>
              <a:gdLst>
                <a:gd name="connsiteX0" fmla="*/ 176468 w 176468"/>
                <a:gd name="connsiteY0" fmla="*/ 88234 h 176467"/>
                <a:gd name="connsiteX1" fmla="*/ 88234 w 176468"/>
                <a:gd name="connsiteY1" fmla="*/ 176468 h 176467"/>
                <a:gd name="connsiteX2" fmla="*/ 0 w 176468"/>
                <a:gd name="connsiteY2" fmla="*/ 88234 h 176467"/>
                <a:gd name="connsiteX3" fmla="*/ 88234 w 176468"/>
                <a:gd name="connsiteY3" fmla="*/ 0 h 176467"/>
                <a:gd name="connsiteX4" fmla="*/ 176468 w 176468"/>
                <a:gd name="connsiteY4" fmla="*/ 88234 h 17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68" h="176467">
                  <a:moveTo>
                    <a:pt x="176468" y="88234"/>
                  </a:moveTo>
                  <a:cubicBezTo>
                    <a:pt x="176468" y="136964"/>
                    <a:pt x="136964" y="176468"/>
                    <a:pt x="88234" y="176468"/>
                  </a:cubicBezTo>
                  <a:cubicBezTo>
                    <a:pt x="39504" y="176468"/>
                    <a:pt x="0" y="136964"/>
                    <a:pt x="0" y="88234"/>
                  </a:cubicBezTo>
                  <a:cubicBezTo>
                    <a:pt x="0" y="39504"/>
                    <a:pt x="39504" y="0"/>
                    <a:pt x="88234" y="0"/>
                  </a:cubicBezTo>
                  <a:cubicBezTo>
                    <a:pt x="136964" y="0"/>
                    <a:pt x="176468" y="39504"/>
                    <a:pt x="176468" y="88234"/>
                  </a:cubicBezTo>
                  <a:close/>
                </a:path>
              </a:pathLst>
            </a:custGeom>
            <a:solidFill>
              <a:srgbClr val="0088C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45407D6-64B0-20E3-513C-AE52308B3C54}"/>
                </a:ext>
              </a:extLst>
            </p:cNvPr>
            <p:cNvSpPr/>
            <p:nvPr/>
          </p:nvSpPr>
          <p:spPr>
            <a:xfrm>
              <a:off x="655392" y="3333108"/>
              <a:ext cx="140439" cy="140439"/>
            </a:xfrm>
            <a:custGeom>
              <a:avLst/>
              <a:gdLst>
                <a:gd name="connsiteX0" fmla="*/ 104404 w 140439"/>
                <a:gd name="connsiteY0" fmla="*/ 8902 h 140439"/>
                <a:gd name="connsiteX1" fmla="*/ 8902 w 140439"/>
                <a:gd name="connsiteY1" fmla="*/ 36036 h 140439"/>
                <a:gd name="connsiteX2" fmla="*/ 36036 w 140439"/>
                <a:gd name="connsiteY2" fmla="*/ 131537 h 140439"/>
                <a:gd name="connsiteX3" fmla="*/ 131537 w 140439"/>
                <a:gd name="connsiteY3" fmla="*/ 104403 h 140439"/>
                <a:gd name="connsiteX4" fmla="*/ 104404 w 140439"/>
                <a:gd name="connsiteY4" fmla="*/ 8902 h 140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39" h="140439">
                  <a:moveTo>
                    <a:pt x="104404" y="8902"/>
                  </a:moveTo>
                  <a:cubicBezTo>
                    <a:pt x="70555" y="-9977"/>
                    <a:pt x="27781" y="2148"/>
                    <a:pt x="8902" y="36036"/>
                  </a:cubicBezTo>
                  <a:cubicBezTo>
                    <a:pt x="-9977" y="69884"/>
                    <a:pt x="2148" y="112658"/>
                    <a:pt x="36036" y="131537"/>
                  </a:cubicBezTo>
                  <a:cubicBezTo>
                    <a:pt x="69884" y="150416"/>
                    <a:pt x="112658" y="138291"/>
                    <a:pt x="131537" y="104403"/>
                  </a:cubicBezTo>
                  <a:cubicBezTo>
                    <a:pt x="150416" y="70555"/>
                    <a:pt x="138291" y="27781"/>
                    <a:pt x="104404" y="8902"/>
                  </a:cubicBezTo>
                  <a:close/>
                </a:path>
              </a:pathLst>
            </a:custGeom>
            <a:solidFill>
              <a:srgbClr val="0088C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F710828-D2FF-E528-0746-41CD44AF6208}"/>
                </a:ext>
              </a:extLst>
            </p:cNvPr>
            <p:cNvSpPr/>
            <p:nvPr/>
          </p:nvSpPr>
          <p:spPr>
            <a:xfrm>
              <a:off x="547291" y="3465103"/>
              <a:ext cx="184716" cy="184716"/>
            </a:xfrm>
            <a:custGeom>
              <a:avLst/>
              <a:gdLst>
                <a:gd name="connsiteX0" fmla="*/ 137344 w 184716"/>
                <a:gd name="connsiteY0" fmla="*/ 11707 h 184716"/>
                <a:gd name="connsiteX1" fmla="*/ 11707 w 184716"/>
                <a:gd name="connsiteY1" fmla="*/ 47372 h 184716"/>
                <a:gd name="connsiteX2" fmla="*/ 47372 w 184716"/>
                <a:gd name="connsiteY2" fmla="*/ 173009 h 184716"/>
                <a:gd name="connsiteX3" fmla="*/ 173009 w 184716"/>
                <a:gd name="connsiteY3" fmla="*/ 137344 h 184716"/>
                <a:gd name="connsiteX4" fmla="*/ 137344 w 184716"/>
                <a:gd name="connsiteY4" fmla="*/ 11707 h 18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16" h="184716">
                  <a:moveTo>
                    <a:pt x="137344" y="11707"/>
                  </a:moveTo>
                  <a:cubicBezTo>
                    <a:pt x="92793" y="-13136"/>
                    <a:pt x="36550" y="2860"/>
                    <a:pt x="11707" y="47372"/>
                  </a:cubicBezTo>
                  <a:cubicBezTo>
                    <a:pt x="-13136" y="91924"/>
                    <a:pt x="2860" y="148166"/>
                    <a:pt x="47372" y="173009"/>
                  </a:cubicBezTo>
                  <a:cubicBezTo>
                    <a:pt x="91924" y="197852"/>
                    <a:pt x="148166" y="181856"/>
                    <a:pt x="173009" y="137344"/>
                  </a:cubicBezTo>
                  <a:cubicBezTo>
                    <a:pt x="197852" y="92793"/>
                    <a:pt x="181856" y="36550"/>
                    <a:pt x="137344" y="11707"/>
                  </a:cubicBezTo>
                  <a:close/>
                </a:path>
              </a:pathLst>
            </a:custGeom>
            <a:solidFill>
              <a:srgbClr val="0088C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08757F1-4A02-1D11-8FC7-16ACBFD15B71}"/>
                </a:ext>
              </a:extLst>
            </p:cNvPr>
            <p:cNvSpPr/>
            <p:nvPr/>
          </p:nvSpPr>
          <p:spPr>
            <a:xfrm>
              <a:off x="677509" y="3416049"/>
              <a:ext cx="184716" cy="184716"/>
            </a:xfrm>
            <a:custGeom>
              <a:avLst/>
              <a:gdLst>
                <a:gd name="connsiteX0" fmla="*/ 137344 w 184716"/>
                <a:gd name="connsiteY0" fmla="*/ 11707 h 184716"/>
                <a:gd name="connsiteX1" fmla="*/ 11707 w 184716"/>
                <a:gd name="connsiteY1" fmla="*/ 47372 h 184716"/>
                <a:gd name="connsiteX2" fmla="*/ 47372 w 184716"/>
                <a:gd name="connsiteY2" fmla="*/ 173009 h 184716"/>
                <a:gd name="connsiteX3" fmla="*/ 173009 w 184716"/>
                <a:gd name="connsiteY3" fmla="*/ 137344 h 184716"/>
                <a:gd name="connsiteX4" fmla="*/ 137344 w 184716"/>
                <a:gd name="connsiteY4" fmla="*/ 11707 h 18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16" h="184716">
                  <a:moveTo>
                    <a:pt x="137344" y="11707"/>
                  </a:moveTo>
                  <a:cubicBezTo>
                    <a:pt x="92793" y="-13136"/>
                    <a:pt x="36550" y="2860"/>
                    <a:pt x="11707" y="47372"/>
                  </a:cubicBezTo>
                  <a:cubicBezTo>
                    <a:pt x="-13136" y="91924"/>
                    <a:pt x="2860" y="148166"/>
                    <a:pt x="47372" y="173009"/>
                  </a:cubicBezTo>
                  <a:cubicBezTo>
                    <a:pt x="91924" y="197852"/>
                    <a:pt x="148166" y="181856"/>
                    <a:pt x="173009" y="137344"/>
                  </a:cubicBezTo>
                  <a:cubicBezTo>
                    <a:pt x="197852" y="92793"/>
                    <a:pt x="181856" y="36550"/>
                    <a:pt x="137344" y="11707"/>
                  </a:cubicBezTo>
                  <a:close/>
                </a:path>
              </a:pathLst>
            </a:custGeom>
            <a:solidFill>
              <a:srgbClr val="0088C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E9DD50E-40D6-1227-3EFD-1B9A4803202A}"/>
                </a:ext>
              </a:extLst>
            </p:cNvPr>
            <p:cNvSpPr/>
            <p:nvPr/>
          </p:nvSpPr>
          <p:spPr>
            <a:xfrm rot="17884801">
              <a:off x="816257" y="3481077"/>
              <a:ext cx="176468" cy="176467"/>
            </a:xfrm>
            <a:custGeom>
              <a:avLst/>
              <a:gdLst>
                <a:gd name="connsiteX0" fmla="*/ 176468 w 176468"/>
                <a:gd name="connsiteY0" fmla="*/ 88234 h 176467"/>
                <a:gd name="connsiteX1" fmla="*/ 88234 w 176468"/>
                <a:gd name="connsiteY1" fmla="*/ 176468 h 176467"/>
                <a:gd name="connsiteX2" fmla="*/ 0 w 176468"/>
                <a:gd name="connsiteY2" fmla="*/ 88234 h 176467"/>
                <a:gd name="connsiteX3" fmla="*/ 88234 w 176468"/>
                <a:gd name="connsiteY3" fmla="*/ 0 h 176467"/>
                <a:gd name="connsiteX4" fmla="*/ 176468 w 176468"/>
                <a:gd name="connsiteY4" fmla="*/ 88234 h 176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468" h="176467">
                  <a:moveTo>
                    <a:pt x="176468" y="88234"/>
                  </a:moveTo>
                  <a:cubicBezTo>
                    <a:pt x="176468" y="136964"/>
                    <a:pt x="136964" y="176468"/>
                    <a:pt x="88234" y="176468"/>
                  </a:cubicBezTo>
                  <a:cubicBezTo>
                    <a:pt x="39504" y="176468"/>
                    <a:pt x="0" y="136964"/>
                    <a:pt x="0" y="88234"/>
                  </a:cubicBezTo>
                  <a:cubicBezTo>
                    <a:pt x="0" y="39504"/>
                    <a:pt x="39504" y="0"/>
                    <a:pt x="88234" y="0"/>
                  </a:cubicBezTo>
                  <a:cubicBezTo>
                    <a:pt x="136964" y="0"/>
                    <a:pt x="176468" y="39504"/>
                    <a:pt x="176468" y="88234"/>
                  </a:cubicBezTo>
                  <a:close/>
                </a:path>
              </a:pathLst>
            </a:custGeom>
            <a:solidFill>
              <a:srgbClr val="0088C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D8EF648-6EE5-DC35-F2DC-A9E78B6A6ABC}"/>
                </a:ext>
              </a:extLst>
            </p:cNvPr>
            <p:cNvSpPr/>
            <p:nvPr/>
          </p:nvSpPr>
          <p:spPr>
            <a:xfrm>
              <a:off x="739751" y="3491482"/>
              <a:ext cx="140449" cy="140449"/>
            </a:xfrm>
            <a:custGeom>
              <a:avLst/>
              <a:gdLst>
                <a:gd name="connsiteX0" fmla="*/ 3062 w 140449"/>
                <a:gd name="connsiteY0" fmla="*/ 90664 h 140449"/>
                <a:gd name="connsiteX1" fmla="*/ 90664 w 140449"/>
                <a:gd name="connsiteY1" fmla="*/ 137388 h 140449"/>
                <a:gd name="connsiteX2" fmla="*/ 137388 w 140449"/>
                <a:gd name="connsiteY2" fmla="*/ 49786 h 140449"/>
                <a:gd name="connsiteX3" fmla="*/ 49786 w 140449"/>
                <a:gd name="connsiteY3" fmla="*/ 3062 h 140449"/>
                <a:gd name="connsiteX4" fmla="*/ 3062 w 140449"/>
                <a:gd name="connsiteY4" fmla="*/ 90664 h 14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49" h="140449">
                  <a:moveTo>
                    <a:pt x="3062" y="90664"/>
                  </a:moveTo>
                  <a:cubicBezTo>
                    <a:pt x="14358" y="127751"/>
                    <a:pt x="53577" y="148684"/>
                    <a:pt x="90664" y="137388"/>
                  </a:cubicBezTo>
                  <a:cubicBezTo>
                    <a:pt x="127751" y="126092"/>
                    <a:pt x="148684" y="86872"/>
                    <a:pt x="137388" y="49786"/>
                  </a:cubicBezTo>
                  <a:cubicBezTo>
                    <a:pt x="126092" y="12699"/>
                    <a:pt x="86873" y="-8234"/>
                    <a:pt x="49786" y="3062"/>
                  </a:cubicBezTo>
                  <a:cubicBezTo>
                    <a:pt x="12699" y="14358"/>
                    <a:pt x="-8234" y="53577"/>
                    <a:pt x="3062" y="90664"/>
                  </a:cubicBezTo>
                  <a:close/>
                </a:path>
              </a:pathLst>
            </a:custGeom>
            <a:solidFill>
              <a:srgbClr val="0088C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E51A2201-3617-22FB-4D45-795B34955961}"/>
                </a:ext>
              </a:extLst>
            </p:cNvPr>
            <p:cNvSpPr/>
            <p:nvPr/>
          </p:nvSpPr>
          <p:spPr>
            <a:xfrm rot="17884801">
              <a:off x="886442" y="3418046"/>
              <a:ext cx="184683" cy="184683"/>
            </a:xfrm>
            <a:custGeom>
              <a:avLst/>
              <a:gdLst>
                <a:gd name="connsiteX0" fmla="*/ 184683 w 184683"/>
                <a:gd name="connsiteY0" fmla="*/ 92342 h 184683"/>
                <a:gd name="connsiteX1" fmla="*/ 92342 w 184683"/>
                <a:gd name="connsiteY1" fmla="*/ 184683 h 184683"/>
                <a:gd name="connsiteX2" fmla="*/ 0 w 184683"/>
                <a:gd name="connsiteY2" fmla="*/ 92342 h 184683"/>
                <a:gd name="connsiteX3" fmla="*/ 92342 w 184683"/>
                <a:gd name="connsiteY3" fmla="*/ 0 h 184683"/>
                <a:gd name="connsiteX4" fmla="*/ 184683 w 184683"/>
                <a:gd name="connsiteY4" fmla="*/ 92342 h 18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83" h="184683">
                  <a:moveTo>
                    <a:pt x="184683" y="92342"/>
                  </a:moveTo>
                  <a:cubicBezTo>
                    <a:pt x="184683" y="143340"/>
                    <a:pt x="143340" y="184683"/>
                    <a:pt x="92342" y="184683"/>
                  </a:cubicBezTo>
                  <a:cubicBezTo>
                    <a:pt x="41343" y="184683"/>
                    <a:pt x="0" y="143340"/>
                    <a:pt x="0" y="92342"/>
                  </a:cubicBezTo>
                  <a:cubicBezTo>
                    <a:pt x="0" y="41343"/>
                    <a:pt x="41343" y="0"/>
                    <a:pt x="92342" y="0"/>
                  </a:cubicBezTo>
                  <a:cubicBezTo>
                    <a:pt x="143340" y="0"/>
                    <a:pt x="184683" y="41343"/>
                    <a:pt x="184683" y="92342"/>
                  </a:cubicBezTo>
                  <a:close/>
                </a:path>
              </a:pathLst>
            </a:custGeom>
            <a:solidFill>
              <a:srgbClr val="0088C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EDC763A-85A1-5A40-04A9-133478C64D41}"/>
                </a:ext>
              </a:extLst>
            </p:cNvPr>
            <p:cNvSpPr/>
            <p:nvPr/>
          </p:nvSpPr>
          <p:spPr>
            <a:xfrm rot="17884801">
              <a:off x="467613" y="3418038"/>
              <a:ext cx="184683" cy="184683"/>
            </a:xfrm>
            <a:custGeom>
              <a:avLst/>
              <a:gdLst>
                <a:gd name="connsiteX0" fmla="*/ 184683 w 184683"/>
                <a:gd name="connsiteY0" fmla="*/ 92342 h 184683"/>
                <a:gd name="connsiteX1" fmla="*/ 92342 w 184683"/>
                <a:gd name="connsiteY1" fmla="*/ 184683 h 184683"/>
                <a:gd name="connsiteX2" fmla="*/ 0 w 184683"/>
                <a:gd name="connsiteY2" fmla="*/ 92342 h 184683"/>
                <a:gd name="connsiteX3" fmla="*/ 92342 w 184683"/>
                <a:gd name="connsiteY3" fmla="*/ 0 h 184683"/>
                <a:gd name="connsiteX4" fmla="*/ 184683 w 184683"/>
                <a:gd name="connsiteY4" fmla="*/ 92342 h 18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83" h="184683">
                  <a:moveTo>
                    <a:pt x="184683" y="92342"/>
                  </a:moveTo>
                  <a:cubicBezTo>
                    <a:pt x="184683" y="143340"/>
                    <a:pt x="143340" y="184683"/>
                    <a:pt x="92342" y="184683"/>
                  </a:cubicBezTo>
                  <a:cubicBezTo>
                    <a:pt x="41343" y="184683"/>
                    <a:pt x="0" y="143340"/>
                    <a:pt x="0" y="92342"/>
                  </a:cubicBezTo>
                  <a:cubicBezTo>
                    <a:pt x="0" y="41343"/>
                    <a:pt x="41343" y="0"/>
                    <a:pt x="92342" y="0"/>
                  </a:cubicBezTo>
                  <a:cubicBezTo>
                    <a:pt x="143340" y="0"/>
                    <a:pt x="184683" y="41343"/>
                    <a:pt x="184683" y="92342"/>
                  </a:cubicBezTo>
                  <a:close/>
                </a:path>
              </a:pathLst>
            </a:custGeom>
            <a:solidFill>
              <a:srgbClr val="0088C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9049652E-84D8-ED9D-A021-A63D0F744054}"/>
                </a:ext>
              </a:extLst>
            </p:cNvPr>
            <p:cNvSpPr/>
            <p:nvPr/>
          </p:nvSpPr>
          <p:spPr>
            <a:xfrm rot="17884801">
              <a:off x="758682" y="3363009"/>
              <a:ext cx="184683" cy="184683"/>
            </a:xfrm>
            <a:custGeom>
              <a:avLst/>
              <a:gdLst>
                <a:gd name="connsiteX0" fmla="*/ 184683 w 184683"/>
                <a:gd name="connsiteY0" fmla="*/ 92342 h 184683"/>
                <a:gd name="connsiteX1" fmla="*/ 92342 w 184683"/>
                <a:gd name="connsiteY1" fmla="*/ 184683 h 184683"/>
                <a:gd name="connsiteX2" fmla="*/ 0 w 184683"/>
                <a:gd name="connsiteY2" fmla="*/ 92342 h 184683"/>
                <a:gd name="connsiteX3" fmla="*/ 92342 w 184683"/>
                <a:gd name="connsiteY3" fmla="*/ 0 h 184683"/>
                <a:gd name="connsiteX4" fmla="*/ 184683 w 184683"/>
                <a:gd name="connsiteY4" fmla="*/ 92342 h 18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683" h="184683">
                  <a:moveTo>
                    <a:pt x="184683" y="92342"/>
                  </a:moveTo>
                  <a:cubicBezTo>
                    <a:pt x="184683" y="143340"/>
                    <a:pt x="143341" y="184683"/>
                    <a:pt x="92342" y="184683"/>
                  </a:cubicBezTo>
                  <a:cubicBezTo>
                    <a:pt x="41343" y="184683"/>
                    <a:pt x="0" y="143340"/>
                    <a:pt x="0" y="92342"/>
                  </a:cubicBezTo>
                  <a:cubicBezTo>
                    <a:pt x="0" y="41343"/>
                    <a:pt x="41343" y="0"/>
                    <a:pt x="92342" y="0"/>
                  </a:cubicBezTo>
                  <a:cubicBezTo>
                    <a:pt x="143340" y="0"/>
                    <a:pt x="184683" y="41343"/>
                    <a:pt x="184683" y="92342"/>
                  </a:cubicBezTo>
                  <a:close/>
                </a:path>
              </a:pathLst>
            </a:custGeom>
            <a:solidFill>
              <a:srgbClr val="0088C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1AAB1CD-3115-A84D-B57C-85C9BEC8CBBC}"/>
              </a:ext>
            </a:extLst>
          </p:cNvPr>
          <p:cNvGrpSpPr/>
          <p:nvPr/>
        </p:nvGrpSpPr>
        <p:grpSpPr>
          <a:xfrm>
            <a:off x="628917" y="2525745"/>
            <a:ext cx="823629" cy="534846"/>
            <a:chOff x="1341639" y="2916984"/>
            <a:chExt cx="1125760" cy="73104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E1127-E4F3-25B1-EDE5-9DDFB5F05B7C}"/>
                </a:ext>
              </a:extLst>
            </p:cNvPr>
            <p:cNvSpPr/>
            <p:nvPr/>
          </p:nvSpPr>
          <p:spPr>
            <a:xfrm>
              <a:off x="1769311" y="2993898"/>
              <a:ext cx="507825" cy="497205"/>
            </a:xfrm>
            <a:custGeom>
              <a:avLst/>
              <a:gdLst>
                <a:gd name="connsiteX0" fmla="*/ 452866 w 507825"/>
                <a:gd name="connsiteY0" fmla="*/ 497205 h 497205"/>
                <a:gd name="connsiteX1" fmla="*/ 0 w 507825"/>
                <a:gd name="connsiteY1" fmla="*/ 428673 h 497205"/>
                <a:gd name="connsiteX2" fmla="*/ 54959 w 507825"/>
                <a:gd name="connsiteY2" fmla="*/ 65723 h 497205"/>
                <a:gd name="connsiteX3" fmla="*/ 296561 w 507825"/>
                <a:gd name="connsiteY3" fmla="*/ 0 h 497205"/>
                <a:gd name="connsiteX4" fmla="*/ 507825 w 507825"/>
                <a:gd name="connsiteY4" fmla="*/ 134255 h 497205"/>
                <a:gd name="connsiteX5" fmla="*/ 452866 w 507825"/>
                <a:gd name="connsiteY5" fmla="*/ 497205 h 49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7825" h="497205">
                  <a:moveTo>
                    <a:pt x="452866" y="497205"/>
                  </a:moveTo>
                  <a:lnTo>
                    <a:pt x="0" y="428673"/>
                  </a:lnTo>
                  <a:lnTo>
                    <a:pt x="54959" y="65723"/>
                  </a:lnTo>
                  <a:lnTo>
                    <a:pt x="296561" y="0"/>
                  </a:lnTo>
                  <a:lnTo>
                    <a:pt x="507825" y="134255"/>
                  </a:lnTo>
                  <a:lnTo>
                    <a:pt x="452866" y="49720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F9793B1-7338-2EB9-9BDB-A27854383716}"/>
                </a:ext>
              </a:extLst>
            </p:cNvPr>
            <p:cNvSpPr/>
            <p:nvPr/>
          </p:nvSpPr>
          <p:spPr>
            <a:xfrm rot="516600">
              <a:off x="1889303" y="3147161"/>
              <a:ext cx="46958" cy="46958"/>
            </a:xfrm>
            <a:custGeom>
              <a:avLst/>
              <a:gdLst>
                <a:gd name="connsiteX0" fmla="*/ 0 w 46958"/>
                <a:gd name="connsiteY0" fmla="*/ 0 h 46958"/>
                <a:gd name="connsiteX1" fmla="*/ 46958 w 46958"/>
                <a:gd name="connsiteY1" fmla="*/ 0 h 46958"/>
                <a:gd name="connsiteX2" fmla="*/ 46958 w 46958"/>
                <a:gd name="connsiteY2" fmla="*/ 46958 h 46958"/>
                <a:gd name="connsiteX3" fmla="*/ 0 w 46958"/>
                <a:gd name="connsiteY3" fmla="*/ 46958 h 4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58" h="46958">
                  <a:moveTo>
                    <a:pt x="0" y="0"/>
                  </a:moveTo>
                  <a:lnTo>
                    <a:pt x="46958" y="0"/>
                  </a:lnTo>
                  <a:lnTo>
                    <a:pt x="46958" y="46958"/>
                  </a:lnTo>
                  <a:lnTo>
                    <a:pt x="0" y="46958"/>
                  </a:lnTo>
                  <a:close/>
                </a:path>
              </a:pathLst>
            </a:custGeom>
            <a:solidFill>
              <a:srgbClr val="0E152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95D2054-A5EA-E6E8-4902-F4670B165CB2}"/>
                </a:ext>
              </a:extLst>
            </p:cNvPr>
            <p:cNvSpPr/>
            <p:nvPr/>
          </p:nvSpPr>
          <p:spPr>
            <a:xfrm rot="516600">
              <a:off x="1881451" y="3198939"/>
              <a:ext cx="46958" cy="46958"/>
            </a:xfrm>
            <a:custGeom>
              <a:avLst/>
              <a:gdLst>
                <a:gd name="connsiteX0" fmla="*/ 0 w 46958"/>
                <a:gd name="connsiteY0" fmla="*/ 0 h 46958"/>
                <a:gd name="connsiteX1" fmla="*/ 46958 w 46958"/>
                <a:gd name="connsiteY1" fmla="*/ 0 h 46958"/>
                <a:gd name="connsiteX2" fmla="*/ 46958 w 46958"/>
                <a:gd name="connsiteY2" fmla="*/ 46958 h 46958"/>
                <a:gd name="connsiteX3" fmla="*/ 0 w 46958"/>
                <a:gd name="connsiteY3" fmla="*/ 46958 h 4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58" h="46958">
                  <a:moveTo>
                    <a:pt x="0" y="0"/>
                  </a:moveTo>
                  <a:lnTo>
                    <a:pt x="46958" y="0"/>
                  </a:lnTo>
                  <a:lnTo>
                    <a:pt x="46958" y="46958"/>
                  </a:lnTo>
                  <a:lnTo>
                    <a:pt x="0" y="46958"/>
                  </a:lnTo>
                  <a:close/>
                </a:path>
              </a:pathLst>
            </a:custGeom>
            <a:solidFill>
              <a:srgbClr val="0E152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F6A69E-D99B-6B79-7BD8-F6AC201D142C}"/>
                </a:ext>
              </a:extLst>
            </p:cNvPr>
            <p:cNvSpPr/>
            <p:nvPr/>
          </p:nvSpPr>
          <p:spPr>
            <a:xfrm rot="516600">
              <a:off x="1935070" y="3207012"/>
              <a:ext cx="46958" cy="46958"/>
            </a:xfrm>
            <a:custGeom>
              <a:avLst/>
              <a:gdLst>
                <a:gd name="connsiteX0" fmla="*/ 0 w 46958"/>
                <a:gd name="connsiteY0" fmla="*/ 0 h 46958"/>
                <a:gd name="connsiteX1" fmla="*/ 46958 w 46958"/>
                <a:gd name="connsiteY1" fmla="*/ 0 h 46958"/>
                <a:gd name="connsiteX2" fmla="*/ 46958 w 46958"/>
                <a:gd name="connsiteY2" fmla="*/ 46958 h 46958"/>
                <a:gd name="connsiteX3" fmla="*/ 0 w 46958"/>
                <a:gd name="connsiteY3" fmla="*/ 46958 h 4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58" h="46958">
                  <a:moveTo>
                    <a:pt x="0" y="0"/>
                  </a:moveTo>
                  <a:lnTo>
                    <a:pt x="46958" y="0"/>
                  </a:lnTo>
                  <a:lnTo>
                    <a:pt x="46958" y="46958"/>
                  </a:lnTo>
                  <a:lnTo>
                    <a:pt x="0" y="46958"/>
                  </a:lnTo>
                  <a:close/>
                </a:path>
              </a:pathLst>
            </a:custGeom>
            <a:solidFill>
              <a:srgbClr val="0E152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1B6996B-0241-1FC5-6459-2A2B55767428}"/>
                </a:ext>
              </a:extLst>
            </p:cNvPr>
            <p:cNvSpPr/>
            <p:nvPr/>
          </p:nvSpPr>
          <p:spPr>
            <a:xfrm rot="516600">
              <a:off x="1942868" y="3155281"/>
              <a:ext cx="46958" cy="46958"/>
            </a:xfrm>
            <a:custGeom>
              <a:avLst/>
              <a:gdLst>
                <a:gd name="connsiteX0" fmla="*/ 0 w 46958"/>
                <a:gd name="connsiteY0" fmla="*/ 0 h 46958"/>
                <a:gd name="connsiteX1" fmla="*/ 46958 w 46958"/>
                <a:gd name="connsiteY1" fmla="*/ 0 h 46958"/>
                <a:gd name="connsiteX2" fmla="*/ 46958 w 46958"/>
                <a:gd name="connsiteY2" fmla="*/ 46958 h 46958"/>
                <a:gd name="connsiteX3" fmla="*/ 0 w 46958"/>
                <a:gd name="connsiteY3" fmla="*/ 46958 h 46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58" h="46958">
                  <a:moveTo>
                    <a:pt x="0" y="0"/>
                  </a:moveTo>
                  <a:lnTo>
                    <a:pt x="46958" y="0"/>
                  </a:lnTo>
                  <a:lnTo>
                    <a:pt x="46958" y="46958"/>
                  </a:lnTo>
                  <a:lnTo>
                    <a:pt x="0" y="46958"/>
                  </a:lnTo>
                  <a:close/>
                </a:path>
              </a:pathLst>
            </a:custGeom>
            <a:solidFill>
              <a:srgbClr val="0E152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60E8988-A42C-659E-4CB2-07457DF2C494}"/>
                </a:ext>
              </a:extLst>
            </p:cNvPr>
            <p:cNvSpPr/>
            <p:nvPr/>
          </p:nvSpPr>
          <p:spPr>
            <a:xfrm rot="516600">
              <a:off x="2063750" y="3179087"/>
              <a:ext cx="105251" cy="241934"/>
            </a:xfrm>
            <a:custGeom>
              <a:avLst/>
              <a:gdLst>
                <a:gd name="connsiteX0" fmla="*/ 0 w 105251"/>
                <a:gd name="connsiteY0" fmla="*/ 0 h 241934"/>
                <a:gd name="connsiteX1" fmla="*/ 105251 w 105251"/>
                <a:gd name="connsiteY1" fmla="*/ 0 h 241934"/>
                <a:gd name="connsiteX2" fmla="*/ 105251 w 105251"/>
                <a:gd name="connsiteY2" fmla="*/ 241935 h 241934"/>
                <a:gd name="connsiteX3" fmla="*/ 0 w 105251"/>
                <a:gd name="connsiteY3" fmla="*/ 241935 h 24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251" h="241934">
                  <a:moveTo>
                    <a:pt x="0" y="0"/>
                  </a:moveTo>
                  <a:lnTo>
                    <a:pt x="105251" y="0"/>
                  </a:lnTo>
                  <a:lnTo>
                    <a:pt x="105251" y="241935"/>
                  </a:lnTo>
                  <a:lnTo>
                    <a:pt x="0" y="241935"/>
                  </a:lnTo>
                  <a:close/>
                </a:path>
              </a:pathLst>
            </a:custGeom>
            <a:solidFill>
              <a:srgbClr val="0E152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0C34040-1BF8-5D9B-DDF8-D0ABC250E3FE}"/>
                </a:ext>
              </a:extLst>
            </p:cNvPr>
            <p:cNvSpPr/>
            <p:nvPr/>
          </p:nvSpPr>
          <p:spPr>
            <a:xfrm>
              <a:off x="1754167" y="2916984"/>
              <a:ext cx="594645" cy="278892"/>
            </a:xfrm>
            <a:custGeom>
              <a:avLst/>
              <a:gdLst>
                <a:gd name="connsiteX0" fmla="*/ 594646 w 594645"/>
                <a:gd name="connsiteY0" fmla="*/ 216646 h 278892"/>
                <a:gd name="connsiteX1" fmla="*/ 323421 w 594645"/>
                <a:gd name="connsiteY1" fmla="*/ 0 h 278892"/>
                <a:gd name="connsiteX2" fmla="*/ 323279 w 594645"/>
                <a:gd name="connsiteY2" fmla="*/ 191 h 278892"/>
                <a:gd name="connsiteX3" fmla="*/ 323231 w 594645"/>
                <a:gd name="connsiteY3" fmla="*/ 0 h 278892"/>
                <a:gd name="connsiteX4" fmla="*/ 0 w 594645"/>
                <a:gd name="connsiteY4" fmla="*/ 126587 h 278892"/>
                <a:gd name="connsiteX5" fmla="*/ 29099 w 594645"/>
                <a:gd name="connsiteY5" fmla="*/ 200787 h 278892"/>
                <a:gd name="connsiteX6" fmla="*/ 309563 w 594645"/>
                <a:gd name="connsiteY6" fmla="*/ 90916 h 278892"/>
                <a:gd name="connsiteX7" fmla="*/ 544973 w 594645"/>
                <a:gd name="connsiteY7" fmla="*/ 278892 h 278892"/>
                <a:gd name="connsiteX8" fmla="*/ 594646 w 594645"/>
                <a:gd name="connsiteY8" fmla="*/ 216646 h 27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4645" h="278892">
                  <a:moveTo>
                    <a:pt x="594646" y="216646"/>
                  </a:moveTo>
                  <a:lnTo>
                    <a:pt x="323421" y="0"/>
                  </a:lnTo>
                  <a:lnTo>
                    <a:pt x="323279" y="191"/>
                  </a:lnTo>
                  <a:lnTo>
                    <a:pt x="323231" y="0"/>
                  </a:lnTo>
                  <a:lnTo>
                    <a:pt x="0" y="126587"/>
                  </a:lnTo>
                  <a:lnTo>
                    <a:pt x="29099" y="200787"/>
                  </a:lnTo>
                  <a:lnTo>
                    <a:pt x="309563" y="90916"/>
                  </a:lnTo>
                  <a:lnTo>
                    <a:pt x="544973" y="278892"/>
                  </a:lnTo>
                  <a:lnTo>
                    <a:pt x="594646" y="216646"/>
                  </a:lnTo>
                  <a:close/>
                </a:path>
              </a:pathLst>
            </a:custGeom>
            <a:solidFill>
              <a:srgbClr val="FBB41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F72BCEA-9A6D-548D-7488-3799A7A4C3B3}"/>
                </a:ext>
              </a:extLst>
            </p:cNvPr>
            <p:cNvSpPr/>
            <p:nvPr/>
          </p:nvSpPr>
          <p:spPr>
            <a:xfrm>
              <a:off x="1341639" y="3472373"/>
              <a:ext cx="1125712" cy="175654"/>
            </a:xfrm>
            <a:custGeom>
              <a:avLst/>
              <a:gdLst>
                <a:gd name="connsiteX0" fmla="*/ 751094 w 1125712"/>
                <a:gd name="connsiteY0" fmla="*/ 175655 h 175654"/>
                <a:gd name="connsiteX1" fmla="*/ 641652 w 1125712"/>
                <a:gd name="connsiteY1" fmla="*/ 138840 h 175654"/>
                <a:gd name="connsiteX2" fmla="*/ 619268 w 1125712"/>
                <a:gd name="connsiteY2" fmla="*/ 125458 h 175654"/>
                <a:gd name="connsiteX3" fmla="*/ 499539 w 1125712"/>
                <a:gd name="connsiteY3" fmla="*/ 105932 h 175654"/>
                <a:gd name="connsiteX4" fmla="*/ 455581 w 1125712"/>
                <a:gd name="connsiteY4" fmla="*/ 132840 h 175654"/>
                <a:gd name="connsiteX5" fmla="*/ 286607 w 1125712"/>
                <a:gd name="connsiteY5" fmla="*/ 139793 h 175654"/>
                <a:gd name="connsiteX6" fmla="*/ 92488 w 1125712"/>
                <a:gd name="connsiteY6" fmla="*/ 128649 h 175654"/>
                <a:gd name="connsiteX7" fmla="*/ 36338 w 1125712"/>
                <a:gd name="connsiteY7" fmla="*/ 160034 h 175654"/>
                <a:gd name="connsiteX8" fmla="*/ 0 w 1125712"/>
                <a:gd name="connsiteY8" fmla="*/ 79309 h 175654"/>
                <a:gd name="connsiteX9" fmla="*/ 44720 w 1125712"/>
                <a:gd name="connsiteY9" fmla="*/ 54116 h 175654"/>
                <a:gd name="connsiteX10" fmla="*/ 335137 w 1125712"/>
                <a:gd name="connsiteY10" fmla="*/ 65736 h 175654"/>
                <a:gd name="connsiteX11" fmla="*/ 404241 w 1125712"/>
                <a:gd name="connsiteY11" fmla="*/ 60640 h 175654"/>
                <a:gd name="connsiteX12" fmla="*/ 463153 w 1125712"/>
                <a:gd name="connsiteY12" fmla="*/ 25160 h 175654"/>
                <a:gd name="connsiteX13" fmla="*/ 665369 w 1125712"/>
                <a:gd name="connsiteY13" fmla="*/ 49877 h 175654"/>
                <a:gd name="connsiteX14" fmla="*/ 685229 w 1125712"/>
                <a:gd name="connsiteY14" fmla="*/ 61736 h 175654"/>
                <a:gd name="connsiteX15" fmla="*/ 753332 w 1125712"/>
                <a:gd name="connsiteY15" fmla="*/ 86929 h 175654"/>
                <a:gd name="connsiteX16" fmla="*/ 803053 w 1125712"/>
                <a:gd name="connsiteY16" fmla="*/ 59783 h 175654"/>
                <a:gd name="connsiteX17" fmla="*/ 829675 w 1125712"/>
                <a:gd name="connsiteY17" fmla="*/ 41781 h 175654"/>
                <a:gd name="connsiteX18" fmla="*/ 1083374 w 1125712"/>
                <a:gd name="connsiteY18" fmla="*/ 48019 h 175654"/>
                <a:gd name="connsiteX19" fmla="*/ 1125712 w 1125712"/>
                <a:gd name="connsiteY19" fmla="*/ 72451 h 175654"/>
                <a:gd name="connsiteX20" fmla="*/ 1087565 w 1125712"/>
                <a:gd name="connsiteY20" fmla="*/ 152318 h 175654"/>
                <a:gd name="connsiteX21" fmla="*/ 1036415 w 1125712"/>
                <a:gd name="connsiteY21" fmla="*/ 123029 h 175654"/>
                <a:gd name="connsiteX22" fmla="*/ 878205 w 1125712"/>
                <a:gd name="connsiteY22" fmla="*/ 115838 h 175654"/>
                <a:gd name="connsiteX23" fmla="*/ 853154 w 1125712"/>
                <a:gd name="connsiteY23" fmla="*/ 132744 h 175654"/>
                <a:gd name="connsiteX24" fmla="*/ 751094 w 1125712"/>
                <a:gd name="connsiteY24" fmla="*/ 175607 h 175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25712" h="175654">
                  <a:moveTo>
                    <a:pt x="751094" y="175655"/>
                  </a:moveTo>
                  <a:cubicBezTo>
                    <a:pt x="722328" y="175655"/>
                    <a:pt x="688515" y="164939"/>
                    <a:pt x="641652" y="138840"/>
                  </a:cubicBezTo>
                  <a:cubicBezTo>
                    <a:pt x="633746" y="134316"/>
                    <a:pt x="626459" y="129887"/>
                    <a:pt x="619268" y="125458"/>
                  </a:cubicBezTo>
                  <a:cubicBezTo>
                    <a:pt x="576024" y="99073"/>
                    <a:pt x="549974" y="83167"/>
                    <a:pt x="499539" y="105932"/>
                  </a:cubicBezTo>
                  <a:cubicBezTo>
                    <a:pt x="482822" y="113456"/>
                    <a:pt x="468963" y="123315"/>
                    <a:pt x="455581" y="132840"/>
                  </a:cubicBezTo>
                  <a:cubicBezTo>
                    <a:pt x="417100" y="160224"/>
                    <a:pt x="369189" y="194276"/>
                    <a:pt x="286607" y="139793"/>
                  </a:cubicBezTo>
                  <a:cubicBezTo>
                    <a:pt x="195834" y="80595"/>
                    <a:pt x="170450" y="79119"/>
                    <a:pt x="92488" y="128649"/>
                  </a:cubicBezTo>
                  <a:cubicBezTo>
                    <a:pt x="71628" y="142127"/>
                    <a:pt x="53150" y="152461"/>
                    <a:pt x="36338" y="160034"/>
                  </a:cubicBezTo>
                  <a:lnTo>
                    <a:pt x="0" y="79309"/>
                  </a:lnTo>
                  <a:cubicBezTo>
                    <a:pt x="12716" y="73594"/>
                    <a:pt x="27337" y="65355"/>
                    <a:pt x="44720" y="54116"/>
                  </a:cubicBezTo>
                  <a:cubicBezTo>
                    <a:pt x="163640" y="-21465"/>
                    <a:pt x="227695" y="-4320"/>
                    <a:pt x="335137" y="65736"/>
                  </a:cubicBezTo>
                  <a:cubicBezTo>
                    <a:pt x="367284" y="86929"/>
                    <a:pt x="370808" y="84453"/>
                    <a:pt x="404241" y="60640"/>
                  </a:cubicBezTo>
                  <a:cubicBezTo>
                    <a:pt x="419529" y="49782"/>
                    <a:pt x="438579" y="36209"/>
                    <a:pt x="463153" y="25160"/>
                  </a:cubicBezTo>
                  <a:cubicBezTo>
                    <a:pt x="556117" y="-16846"/>
                    <a:pt x="616696" y="20159"/>
                    <a:pt x="665369" y="49877"/>
                  </a:cubicBezTo>
                  <a:cubicBezTo>
                    <a:pt x="671894" y="53877"/>
                    <a:pt x="678466" y="57878"/>
                    <a:pt x="685229" y="61736"/>
                  </a:cubicBezTo>
                  <a:cubicBezTo>
                    <a:pt x="718280" y="80166"/>
                    <a:pt x="740093" y="88263"/>
                    <a:pt x="753332" y="86929"/>
                  </a:cubicBezTo>
                  <a:cubicBezTo>
                    <a:pt x="764715" y="85834"/>
                    <a:pt x="778193" y="76833"/>
                    <a:pt x="803053" y="59783"/>
                  </a:cubicBezTo>
                  <a:cubicBezTo>
                    <a:pt x="811149" y="54211"/>
                    <a:pt x="819912" y="48210"/>
                    <a:pt x="829675" y="41781"/>
                  </a:cubicBezTo>
                  <a:cubicBezTo>
                    <a:pt x="948785" y="-36277"/>
                    <a:pt x="1026605" y="12444"/>
                    <a:pt x="1083374" y="48019"/>
                  </a:cubicBezTo>
                  <a:cubicBezTo>
                    <a:pt x="1097947" y="57163"/>
                    <a:pt x="1111710" y="65736"/>
                    <a:pt x="1125712" y="72451"/>
                  </a:cubicBezTo>
                  <a:lnTo>
                    <a:pt x="1087565" y="152318"/>
                  </a:lnTo>
                  <a:cubicBezTo>
                    <a:pt x="1069038" y="143460"/>
                    <a:pt x="1052465" y="133078"/>
                    <a:pt x="1036415" y="123029"/>
                  </a:cubicBezTo>
                  <a:cubicBezTo>
                    <a:pt x="982456" y="89263"/>
                    <a:pt x="949881" y="68832"/>
                    <a:pt x="878205" y="115838"/>
                  </a:cubicBezTo>
                  <a:cubicBezTo>
                    <a:pt x="869013" y="121838"/>
                    <a:pt x="860774" y="127553"/>
                    <a:pt x="853154" y="132744"/>
                  </a:cubicBezTo>
                  <a:cubicBezTo>
                    <a:pt x="816388" y="157986"/>
                    <a:pt x="787908" y="175607"/>
                    <a:pt x="751094" y="175607"/>
                  </a:cubicBezTo>
                  <a:close/>
                </a:path>
              </a:pathLst>
            </a:custGeom>
            <a:solidFill>
              <a:srgbClr val="0099D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7A6921-C6BD-F32D-14E5-2683782FF8C2}"/>
                </a:ext>
              </a:extLst>
            </p:cNvPr>
            <p:cNvSpPr/>
            <p:nvPr/>
          </p:nvSpPr>
          <p:spPr>
            <a:xfrm>
              <a:off x="1341687" y="3297779"/>
              <a:ext cx="1125712" cy="175654"/>
            </a:xfrm>
            <a:custGeom>
              <a:avLst/>
              <a:gdLst>
                <a:gd name="connsiteX0" fmla="*/ 751046 w 1125712"/>
                <a:gd name="connsiteY0" fmla="*/ 175654 h 175654"/>
                <a:gd name="connsiteX1" fmla="*/ 641604 w 1125712"/>
                <a:gd name="connsiteY1" fmla="*/ 138840 h 175654"/>
                <a:gd name="connsiteX2" fmla="*/ 619220 w 1125712"/>
                <a:gd name="connsiteY2" fmla="*/ 125458 h 175654"/>
                <a:gd name="connsiteX3" fmla="*/ 499491 w 1125712"/>
                <a:gd name="connsiteY3" fmla="*/ 105931 h 175654"/>
                <a:gd name="connsiteX4" fmla="*/ 455533 w 1125712"/>
                <a:gd name="connsiteY4" fmla="*/ 132840 h 175654"/>
                <a:gd name="connsiteX5" fmla="*/ 286560 w 1125712"/>
                <a:gd name="connsiteY5" fmla="*/ 139793 h 175654"/>
                <a:gd name="connsiteX6" fmla="*/ 92440 w 1125712"/>
                <a:gd name="connsiteY6" fmla="*/ 128649 h 175654"/>
                <a:gd name="connsiteX7" fmla="*/ 36290 w 1125712"/>
                <a:gd name="connsiteY7" fmla="*/ 160033 h 175654"/>
                <a:gd name="connsiteX8" fmla="*/ 0 w 1125712"/>
                <a:gd name="connsiteY8" fmla="*/ 79309 h 175654"/>
                <a:gd name="connsiteX9" fmla="*/ 44720 w 1125712"/>
                <a:gd name="connsiteY9" fmla="*/ 54116 h 175654"/>
                <a:gd name="connsiteX10" fmla="*/ 335137 w 1125712"/>
                <a:gd name="connsiteY10" fmla="*/ 65736 h 175654"/>
                <a:gd name="connsiteX11" fmla="*/ 404241 w 1125712"/>
                <a:gd name="connsiteY11" fmla="*/ 60640 h 175654"/>
                <a:gd name="connsiteX12" fmla="*/ 463153 w 1125712"/>
                <a:gd name="connsiteY12" fmla="*/ 25159 h 175654"/>
                <a:gd name="connsiteX13" fmla="*/ 665369 w 1125712"/>
                <a:gd name="connsiteY13" fmla="*/ 49877 h 175654"/>
                <a:gd name="connsiteX14" fmla="*/ 685229 w 1125712"/>
                <a:gd name="connsiteY14" fmla="*/ 61735 h 175654"/>
                <a:gd name="connsiteX15" fmla="*/ 753332 w 1125712"/>
                <a:gd name="connsiteY15" fmla="*/ 86929 h 175654"/>
                <a:gd name="connsiteX16" fmla="*/ 803053 w 1125712"/>
                <a:gd name="connsiteY16" fmla="*/ 59783 h 175654"/>
                <a:gd name="connsiteX17" fmla="*/ 829675 w 1125712"/>
                <a:gd name="connsiteY17" fmla="*/ 41781 h 175654"/>
                <a:gd name="connsiteX18" fmla="*/ 1083374 w 1125712"/>
                <a:gd name="connsiteY18" fmla="*/ 48020 h 175654"/>
                <a:gd name="connsiteX19" fmla="*/ 1125712 w 1125712"/>
                <a:gd name="connsiteY19" fmla="*/ 72451 h 175654"/>
                <a:gd name="connsiteX20" fmla="*/ 1087565 w 1125712"/>
                <a:gd name="connsiteY20" fmla="*/ 152318 h 175654"/>
                <a:gd name="connsiteX21" fmla="*/ 1036415 w 1125712"/>
                <a:gd name="connsiteY21" fmla="*/ 123029 h 175654"/>
                <a:gd name="connsiteX22" fmla="*/ 878205 w 1125712"/>
                <a:gd name="connsiteY22" fmla="*/ 115838 h 175654"/>
                <a:gd name="connsiteX23" fmla="*/ 853154 w 1125712"/>
                <a:gd name="connsiteY23" fmla="*/ 132744 h 175654"/>
                <a:gd name="connsiteX24" fmla="*/ 751094 w 1125712"/>
                <a:gd name="connsiteY24" fmla="*/ 175607 h 175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25712" h="175654">
                  <a:moveTo>
                    <a:pt x="751046" y="175654"/>
                  </a:moveTo>
                  <a:cubicBezTo>
                    <a:pt x="722281" y="175654"/>
                    <a:pt x="688467" y="164939"/>
                    <a:pt x="641604" y="138840"/>
                  </a:cubicBezTo>
                  <a:cubicBezTo>
                    <a:pt x="633698" y="134316"/>
                    <a:pt x="626412" y="129887"/>
                    <a:pt x="619220" y="125458"/>
                  </a:cubicBezTo>
                  <a:cubicBezTo>
                    <a:pt x="575977" y="99074"/>
                    <a:pt x="549926" y="83167"/>
                    <a:pt x="499491" y="105931"/>
                  </a:cubicBezTo>
                  <a:cubicBezTo>
                    <a:pt x="482775" y="113456"/>
                    <a:pt x="468916" y="123315"/>
                    <a:pt x="455533" y="132840"/>
                  </a:cubicBezTo>
                  <a:cubicBezTo>
                    <a:pt x="417052" y="160224"/>
                    <a:pt x="369141" y="194276"/>
                    <a:pt x="286560" y="139793"/>
                  </a:cubicBezTo>
                  <a:cubicBezTo>
                    <a:pt x="195786" y="80595"/>
                    <a:pt x="170402" y="79119"/>
                    <a:pt x="92440" y="128649"/>
                  </a:cubicBezTo>
                  <a:cubicBezTo>
                    <a:pt x="71580" y="142127"/>
                    <a:pt x="53102" y="152461"/>
                    <a:pt x="36290" y="160033"/>
                  </a:cubicBezTo>
                  <a:lnTo>
                    <a:pt x="0" y="79309"/>
                  </a:lnTo>
                  <a:cubicBezTo>
                    <a:pt x="12716" y="73594"/>
                    <a:pt x="27337" y="65355"/>
                    <a:pt x="44720" y="54116"/>
                  </a:cubicBezTo>
                  <a:cubicBezTo>
                    <a:pt x="163640" y="-21465"/>
                    <a:pt x="227695" y="-4320"/>
                    <a:pt x="335137" y="65736"/>
                  </a:cubicBezTo>
                  <a:cubicBezTo>
                    <a:pt x="367284" y="86929"/>
                    <a:pt x="370808" y="84453"/>
                    <a:pt x="404241" y="60640"/>
                  </a:cubicBezTo>
                  <a:cubicBezTo>
                    <a:pt x="419529" y="49782"/>
                    <a:pt x="438579" y="36208"/>
                    <a:pt x="463153" y="25159"/>
                  </a:cubicBezTo>
                  <a:cubicBezTo>
                    <a:pt x="556117" y="-16846"/>
                    <a:pt x="616696" y="20159"/>
                    <a:pt x="665369" y="49877"/>
                  </a:cubicBezTo>
                  <a:cubicBezTo>
                    <a:pt x="671894" y="53877"/>
                    <a:pt x="678466" y="57878"/>
                    <a:pt x="685229" y="61735"/>
                  </a:cubicBezTo>
                  <a:cubicBezTo>
                    <a:pt x="718280" y="80166"/>
                    <a:pt x="740093" y="88263"/>
                    <a:pt x="753332" y="86929"/>
                  </a:cubicBezTo>
                  <a:cubicBezTo>
                    <a:pt x="764715" y="85834"/>
                    <a:pt x="778193" y="76833"/>
                    <a:pt x="803053" y="59783"/>
                  </a:cubicBezTo>
                  <a:cubicBezTo>
                    <a:pt x="811149" y="54211"/>
                    <a:pt x="819912" y="48210"/>
                    <a:pt x="829675" y="41781"/>
                  </a:cubicBezTo>
                  <a:cubicBezTo>
                    <a:pt x="948785" y="-36277"/>
                    <a:pt x="1026605" y="12444"/>
                    <a:pt x="1083374" y="48020"/>
                  </a:cubicBezTo>
                  <a:cubicBezTo>
                    <a:pt x="1097947" y="57164"/>
                    <a:pt x="1111710" y="65736"/>
                    <a:pt x="1125712" y="72451"/>
                  </a:cubicBezTo>
                  <a:lnTo>
                    <a:pt x="1087565" y="152318"/>
                  </a:lnTo>
                  <a:cubicBezTo>
                    <a:pt x="1069038" y="143460"/>
                    <a:pt x="1052465" y="133078"/>
                    <a:pt x="1036415" y="123029"/>
                  </a:cubicBezTo>
                  <a:cubicBezTo>
                    <a:pt x="982456" y="89263"/>
                    <a:pt x="949881" y="68832"/>
                    <a:pt x="878205" y="115838"/>
                  </a:cubicBezTo>
                  <a:cubicBezTo>
                    <a:pt x="869013" y="121838"/>
                    <a:pt x="860774" y="127553"/>
                    <a:pt x="853154" y="132744"/>
                  </a:cubicBezTo>
                  <a:cubicBezTo>
                    <a:pt x="816388" y="157986"/>
                    <a:pt x="787908" y="175607"/>
                    <a:pt x="751094" y="175607"/>
                  </a:cubicBezTo>
                  <a:close/>
                </a:path>
              </a:pathLst>
            </a:custGeom>
            <a:solidFill>
              <a:srgbClr val="0099D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E370FD6-8B61-119F-535F-7D736933FED3}"/>
                </a:ext>
              </a:extLst>
            </p:cNvPr>
            <p:cNvSpPr/>
            <p:nvPr/>
          </p:nvSpPr>
          <p:spPr>
            <a:xfrm>
              <a:off x="1341687" y="3384600"/>
              <a:ext cx="1125712" cy="175606"/>
            </a:xfrm>
            <a:custGeom>
              <a:avLst/>
              <a:gdLst>
                <a:gd name="connsiteX0" fmla="*/ 751046 w 1125712"/>
                <a:gd name="connsiteY0" fmla="*/ 175607 h 175606"/>
                <a:gd name="connsiteX1" fmla="*/ 641604 w 1125712"/>
                <a:gd name="connsiteY1" fmla="*/ 138793 h 175606"/>
                <a:gd name="connsiteX2" fmla="*/ 619220 w 1125712"/>
                <a:gd name="connsiteY2" fmla="*/ 125410 h 175606"/>
                <a:gd name="connsiteX3" fmla="*/ 499491 w 1125712"/>
                <a:gd name="connsiteY3" fmla="*/ 105884 h 175606"/>
                <a:gd name="connsiteX4" fmla="*/ 455533 w 1125712"/>
                <a:gd name="connsiteY4" fmla="*/ 132792 h 175606"/>
                <a:gd name="connsiteX5" fmla="*/ 286560 w 1125712"/>
                <a:gd name="connsiteY5" fmla="*/ 139745 h 175606"/>
                <a:gd name="connsiteX6" fmla="*/ 92440 w 1125712"/>
                <a:gd name="connsiteY6" fmla="*/ 128601 h 175606"/>
                <a:gd name="connsiteX7" fmla="*/ 36290 w 1125712"/>
                <a:gd name="connsiteY7" fmla="*/ 159986 h 175606"/>
                <a:gd name="connsiteX8" fmla="*/ 0 w 1125712"/>
                <a:gd name="connsiteY8" fmla="*/ 79309 h 175606"/>
                <a:gd name="connsiteX9" fmla="*/ 44720 w 1125712"/>
                <a:gd name="connsiteY9" fmla="*/ 54116 h 175606"/>
                <a:gd name="connsiteX10" fmla="*/ 335137 w 1125712"/>
                <a:gd name="connsiteY10" fmla="*/ 65736 h 175606"/>
                <a:gd name="connsiteX11" fmla="*/ 404241 w 1125712"/>
                <a:gd name="connsiteY11" fmla="*/ 60640 h 175606"/>
                <a:gd name="connsiteX12" fmla="*/ 463153 w 1125712"/>
                <a:gd name="connsiteY12" fmla="*/ 25160 h 175606"/>
                <a:gd name="connsiteX13" fmla="*/ 665369 w 1125712"/>
                <a:gd name="connsiteY13" fmla="*/ 49877 h 175606"/>
                <a:gd name="connsiteX14" fmla="*/ 685229 w 1125712"/>
                <a:gd name="connsiteY14" fmla="*/ 61736 h 175606"/>
                <a:gd name="connsiteX15" fmla="*/ 753332 w 1125712"/>
                <a:gd name="connsiteY15" fmla="*/ 86929 h 175606"/>
                <a:gd name="connsiteX16" fmla="*/ 803053 w 1125712"/>
                <a:gd name="connsiteY16" fmla="*/ 59783 h 175606"/>
                <a:gd name="connsiteX17" fmla="*/ 829675 w 1125712"/>
                <a:gd name="connsiteY17" fmla="*/ 41781 h 175606"/>
                <a:gd name="connsiteX18" fmla="*/ 1083374 w 1125712"/>
                <a:gd name="connsiteY18" fmla="*/ 48019 h 175606"/>
                <a:gd name="connsiteX19" fmla="*/ 1125712 w 1125712"/>
                <a:gd name="connsiteY19" fmla="*/ 72451 h 175606"/>
                <a:gd name="connsiteX20" fmla="*/ 1087565 w 1125712"/>
                <a:gd name="connsiteY20" fmla="*/ 152318 h 175606"/>
                <a:gd name="connsiteX21" fmla="*/ 1036415 w 1125712"/>
                <a:gd name="connsiteY21" fmla="*/ 123029 h 175606"/>
                <a:gd name="connsiteX22" fmla="*/ 878205 w 1125712"/>
                <a:gd name="connsiteY22" fmla="*/ 115838 h 175606"/>
                <a:gd name="connsiteX23" fmla="*/ 853154 w 1125712"/>
                <a:gd name="connsiteY23" fmla="*/ 132744 h 175606"/>
                <a:gd name="connsiteX24" fmla="*/ 751094 w 1125712"/>
                <a:gd name="connsiteY24" fmla="*/ 175607 h 17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25712" h="175606">
                  <a:moveTo>
                    <a:pt x="751046" y="175607"/>
                  </a:moveTo>
                  <a:cubicBezTo>
                    <a:pt x="722281" y="175607"/>
                    <a:pt x="688467" y="164891"/>
                    <a:pt x="641604" y="138793"/>
                  </a:cubicBezTo>
                  <a:cubicBezTo>
                    <a:pt x="633698" y="134268"/>
                    <a:pt x="626412" y="129839"/>
                    <a:pt x="619220" y="125410"/>
                  </a:cubicBezTo>
                  <a:cubicBezTo>
                    <a:pt x="575977" y="99026"/>
                    <a:pt x="549926" y="83119"/>
                    <a:pt x="499491" y="105884"/>
                  </a:cubicBezTo>
                  <a:cubicBezTo>
                    <a:pt x="482775" y="113409"/>
                    <a:pt x="468916" y="123267"/>
                    <a:pt x="455533" y="132792"/>
                  </a:cubicBezTo>
                  <a:cubicBezTo>
                    <a:pt x="417052" y="160176"/>
                    <a:pt x="369141" y="194228"/>
                    <a:pt x="286560" y="139745"/>
                  </a:cubicBezTo>
                  <a:cubicBezTo>
                    <a:pt x="195786" y="80547"/>
                    <a:pt x="170402" y="79071"/>
                    <a:pt x="92440" y="128601"/>
                  </a:cubicBezTo>
                  <a:cubicBezTo>
                    <a:pt x="71580" y="142079"/>
                    <a:pt x="53102" y="152414"/>
                    <a:pt x="36290" y="159986"/>
                  </a:cubicBezTo>
                  <a:lnTo>
                    <a:pt x="0" y="79309"/>
                  </a:lnTo>
                  <a:cubicBezTo>
                    <a:pt x="12716" y="73594"/>
                    <a:pt x="27337" y="65355"/>
                    <a:pt x="44720" y="54116"/>
                  </a:cubicBezTo>
                  <a:cubicBezTo>
                    <a:pt x="163640" y="-21465"/>
                    <a:pt x="227695" y="-4320"/>
                    <a:pt x="335137" y="65736"/>
                  </a:cubicBezTo>
                  <a:cubicBezTo>
                    <a:pt x="367284" y="86929"/>
                    <a:pt x="370808" y="84453"/>
                    <a:pt x="404241" y="60640"/>
                  </a:cubicBezTo>
                  <a:cubicBezTo>
                    <a:pt x="419529" y="49782"/>
                    <a:pt x="438579" y="36209"/>
                    <a:pt x="463153" y="25160"/>
                  </a:cubicBezTo>
                  <a:cubicBezTo>
                    <a:pt x="556117" y="-16846"/>
                    <a:pt x="616696" y="20159"/>
                    <a:pt x="665369" y="49877"/>
                  </a:cubicBezTo>
                  <a:cubicBezTo>
                    <a:pt x="671894" y="53877"/>
                    <a:pt x="678466" y="57878"/>
                    <a:pt x="685229" y="61736"/>
                  </a:cubicBezTo>
                  <a:cubicBezTo>
                    <a:pt x="718280" y="80166"/>
                    <a:pt x="740093" y="88263"/>
                    <a:pt x="753332" y="86929"/>
                  </a:cubicBezTo>
                  <a:cubicBezTo>
                    <a:pt x="764715" y="85834"/>
                    <a:pt x="778193" y="76833"/>
                    <a:pt x="803053" y="59783"/>
                  </a:cubicBezTo>
                  <a:cubicBezTo>
                    <a:pt x="811149" y="54211"/>
                    <a:pt x="819912" y="48210"/>
                    <a:pt x="829675" y="41781"/>
                  </a:cubicBezTo>
                  <a:cubicBezTo>
                    <a:pt x="948785" y="-36277"/>
                    <a:pt x="1026605" y="12444"/>
                    <a:pt x="1083374" y="48019"/>
                  </a:cubicBezTo>
                  <a:cubicBezTo>
                    <a:pt x="1097947" y="57164"/>
                    <a:pt x="1111710" y="65736"/>
                    <a:pt x="1125712" y="72451"/>
                  </a:cubicBezTo>
                  <a:lnTo>
                    <a:pt x="1087565" y="152318"/>
                  </a:lnTo>
                  <a:cubicBezTo>
                    <a:pt x="1069038" y="143460"/>
                    <a:pt x="1052465" y="133078"/>
                    <a:pt x="1036415" y="123029"/>
                  </a:cubicBezTo>
                  <a:cubicBezTo>
                    <a:pt x="982456" y="89263"/>
                    <a:pt x="949881" y="68832"/>
                    <a:pt x="878205" y="115838"/>
                  </a:cubicBezTo>
                  <a:cubicBezTo>
                    <a:pt x="869013" y="121838"/>
                    <a:pt x="860774" y="127553"/>
                    <a:pt x="853154" y="132744"/>
                  </a:cubicBezTo>
                  <a:cubicBezTo>
                    <a:pt x="816388" y="157986"/>
                    <a:pt x="787908" y="175607"/>
                    <a:pt x="751094" y="175607"/>
                  </a:cubicBezTo>
                  <a:close/>
                </a:path>
              </a:pathLst>
            </a:custGeom>
            <a:solidFill>
              <a:srgbClr val="41BEE8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H"/>
            </a:p>
          </p:txBody>
        </p:sp>
      </p:grpSp>
      <p:pic>
        <p:nvPicPr>
          <p:cNvPr id="81" name="Graphic 80">
            <a:extLst>
              <a:ext uri="{FF2B5EF4-FFF2-40B4-BE49-F238E27FC236}">
                <a16:creationId xmlns:a16="http://schemas.microsoft.com/office/drawing/2014/main" id="{BC8068D1-28A1-F2FA-CAF9-03C10E843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02910" y="2617603"/>
            <a:ext cx="819768" cy="500518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FCFAF3D8-0713-6DAD-96D1-239D6D767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4432" y="1799860"/>
            <a:ext cx="763552" cy="5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63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aerial view of a runway and a beach&#10;&#10;Description automatically generated">
            <a:extLst>
              <a:ext uri="{FF2B5EF4-FFF2-40B4-BE49-F238E27FC236}">
                <a16:creationId xmlns:a16="http://schemas.microsoft.com/office/drawing/2014/main" id="{B4E3822A-A55E-7EAF-756D-6D3D4A395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354147-744D-44FD-0519-E2E77C8B7A1C}"/>
              </a:ext>
            </a:extLst>
          </p:cNvPr>
          <p:cNvSpPr/>
          <p:nvPr/>
        </p:nvSpPr>
        <p:spPr>
          <a:xfrm>
            <a:off x="8678640" y="4229099"/>
            <a:ext cx="3283588" cy="239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69E355-5335-552A-A40E-DEF46DB66B6A}"/>
              </a:ext>
            </a:extLst>
          </p:cNvPr>
          <p:cNvSpPr txBox="1"/>
          <p:nvPr/>
        </p:nvSpPr>
        <p:spPr>
          <a:xfrm>
            <a:off x="286923" y="3429000"/>
            <a:ext cx="32835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6C9"/>
                </a:solidFill>
                <a:highlight>
                  <a:srgbClr val="FFFFFF"/>
                </a:highlight>
                <a:latin typeface="Myriad pro" panose="020B0503030403020204" pitchFamily="34" charset="0"/>
                <a:cs typeface="Ideal Sans Medium" pitchFamily="50" charset="0"/>
              </a:rPr>
              <a:t>Shifting upstream: </a:t>
            </a:r>
          </a:p>
          <a:p>
            <a:r>
              <a:rPr lang="en-US" sz="3200" b="1" dirty="0">
                <a:solidFill>
                  <a:srgbClr val="00B6C9"/>
                </a:solidFill>
                <a:highlight>
                  <a:srgbClr val="FFFFFF"/>
                </a:highlight>
                <a:latin typeface="Myriad pro" panose="020B0503030403020204" pitchFamily="34" charset="0"/>
                <a:cs typeface="Ideal Sans Medium" pitchFamily="50" charset="0"/>
              </a:rPr>
              <a:t>risk &amp; resilience-based investment planning</a:t>
            </a:r>
            <a:endParaRPr lang="en-PH" sz="3200" b="1" dirty="0">
              <a:solidFill>
                <a:srgbClr val="00B6C9"/>
              </a:solidFill>
              <a:highlight>
                <a:srgbClr val="FFFFFF"/>
              </a:highlight>
              <a:latin typeface="Myriad pro" panose="020B0503030403020204" pitchFamily="34" charset="0"/>
              <a:cs typeface="Ideal Sans Medium" pitchFamily="50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A20ED-F92E-6842-1DC0-FC6C7BC81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2252" b="4338"/>
          <a:stretch/>
        </p:blipFill>
        <p:spPr>
          <a:xfrm>
            <a:off x="11664950" y="88513"/>
            <a:ext cx="447220" cy="43176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0AA286-43BA-9760-4363-85B13184BB57}"/>
              </a:ext>
            </a:extLst>
          </p:cNvPr>
          <p:cNvSpPr txBox="1">
            <a:spLocks/>
          </p:cNvSpPr>
          <p:nvPr/>
        </p:nvSpPr>
        <p:spPr>
          <a:xfrm>
            <a:off x="8882159" y="4381498"/>
            <a:ext cx="2876550" cy="22468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b="1" dirty="0">
                <a:solidFill>
                  <a:srgbClr val="00B6C9"/>
                </a:solidFill>
              </a:rPr>
              <a:t>Pacific context: </a:t>
            </a:r>
            <a:r>
              <a:rPr lang="en-US" sz="1800" dirty="0"/>
              <a:t>unique opportunity in SIDS to assess risk across an entire economic, social and infrastructure system and inform island-level masterplans/ spatial plans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0539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6F6A70-1137-46B9-9615-D8B4689E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b="1" dirty="0">
                <a:solidFill>
                  <a:srgbClr val="FFFFFF"/>
                </a:solidFill>
              </a:rPr>
              <a:t>Case Study</a:t>
            </a:r>
            <a: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Multi-hazard Disaster Risk Assessment for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Tongatapu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Tonga 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478B368-04E0-4B8B-A771-E9E69D4CE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r="10091" b="1"/>
          <a:stretch/>
        </p:blipFill>
        <p:spPr>
          <a:xfrm>
            <a:off x="20" y="10"/>
            <a:ext cx="6095980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B408006-2B30-444F-802C-2C387E0096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" r="-3" b="-3"/>
          <a:stretch/>
        </p:blipFill>
        <p:spPr>
          <a:xfrm>
            <a:off x="6019800" y="-1"/>
            <a:ext cx="6172193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C125E75E-F290-415E-9397-4DAC206C5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57015" y="533095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53DE8-DA85-444B-B614-D57E4B5D449B}"/>
              </a:ext>
            </a:extLst>
          </p:cNvPr>
          <p:cNvSpPr txBox="1"/>
          <p:nvPr/>
        </p:nvSpPr>
        <p:spPr>
          <a:xfrm>
            <a:off x="4537508" y="4595622"/>
            <a:ext cx="7457334" cy="2316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170 Islands 21° South of the Equator in the South Pacific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to approximately 105,000 people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Focusing 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Tongatapu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Capital City Nuku’alofa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to 75,000 – more than 70% of the population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6B465B5E-C266-2140-A3BD-67EA0475E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4217" y="211325"/>
            <a:ext cx="759788" cy="7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7F530-FA96-4385-8F44-33AA910F7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dirty="0"/>
              <a:t>Nuku’alofa &amp; </a:t>
            </a:r>
            <a:r>
              <a:rPr lang="en-US" sz="3400" dirty="0" err="1"/>
              <a:t>GoT</a:t>
            </a:r>
            <a:r>
              <a:rPr lang="en-US" sz="3400" dirty="0"/>
              <a:t>/ADB Investments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4B1DCBD-72DA-4096-83B5-92BF6C375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 b="17288"/>
          <a:stretch/>
        </p:blipFill>
        <p:spPr>
          <a:xfrm>
            <a:off x="20" y="7865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B8462F-19CA-43BA-B31B-4580F59CB9D6}"/>
              </a:ext>
            </a:extLst>
          </p:cNvPr>
          <p:cNvSpPr txBox="1"/>
          <p:nvPr/>
        </p:nvSpPr>
        <p:spPr>
          <a:xfrm>
            <a:off x="4411114" y="4675001"/>
            <a:ext cx="7597685" cy="2299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Tonga Integrated Urban Resilience Sector Project: Feasibility Study found  that urban flood risk in the capital could not be managed through infrastructure measures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Heightened interested in understanding the risk to Nuku’alofa because of a concentration of ADB investments in the city and need for long term adaptation pathway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8AD33CD7-3DA4-254A-8518-0F27A9B89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8942" y="194072"/>
            <a:ext cx="759788" cy="7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98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5FAD6-98CB-4894-31CF-42B442219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F4AF-D331-D8FD-1B42-403C5B1C01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061" y="377284"/>
            <a:ext cx="9583067" cy="6011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Government of Tonga ownership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0976BC-C51C-B75B-D5CC-75603400A922}"/>
              </a:ext>
            </a:extLst>
          </p:cNvPr>
          <p:cNvSpPr txBox="1">
            <a:spLocks/>
          </p:cNvSpPr>
          <p:nvPr/>
        </p:nvSpPr>
        <p:spPr>
          <a:xfrm>
            <a:off x="4368800" y="1400223"/>
            <a:ext cx="7023100" cy="37559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Multi-agency ownership</a:t>
            </a: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: governance group included at least 3 of the CEOs in the </a:t>
            </a:r>
            <a:r>
              <a:rPr lang="en-A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GoT</a:t>
            </a: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 and SOE representatives</a:t>
            </a:r>
            <a:endParaRPr lang="en-A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Inception phase: </a:t>
            </a: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involved a number of workshops with different ministries.  </a:t>
            </a:r>
          </a:p>
          <a:p>
            <a:pPr marL="0" indent="0">
              <a:buNone/>
            </a:pPr>
            <a:endParaRPr lang="en-A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Throughout the project: </a:t>
            </a: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multiple workshops were held to gather and share information </a:t>
            </a:r>
            <a:endParaRPr lang="en-A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AU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000" b="1" dirty="0">
                <a:latin typeface="Calibri" panose="020F0502020204030204" pitchFamily="34" charset="0"/>
                <a:cs typeface="Calibri" panose="020F0502020204030204" pitchFamily="34" charset="0"/>
              </a:rPr>
              <a:t>End of project: </a:t>
            </a:r>
            <a:r>
              <a:rPr lang="en-AU" sz="2000" dirty="0">
                <a:latin typeface="Calibri" panose="020F0502020204030204" pitchFamily="34" charset="0"/>
                <a:cs typeface="Calibri" panose="020F0502020204030204" pitchFamily="34" charset="0"/>
              </a:rPr>
              <a:t>presentations for each phase of the project to share results and a workshop to handover the deliverables and database to GIS agency in Ministry of Lands</a:t>
            </a:r>
            <a:endParaRPr lang="en-A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2400" dirty="0"/>
          </a:p>
        </p:txBody>
      </p:sp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22AF39C7-6CD1-B104-2637-E8F3D6FC0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3" t="-82" r="22071" b="82"/>
          <a:stretch/>
        </p:blipFill>
        <p:spPr>
          <a:xfrm>
            <a:off x="0" y="978446"/>
            <a:ext cx="3835401" cy="587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90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19F5EE-DFAD-4F02-832B-B6276DF7EA69}"/>
              </a:ext>
            </a:extLst>
          </p:cNvPr>
          <p:cNvSpPr txBox="1">
            <a:spLocks/>
          </p:cNvSpPr>
          <p:nvPr/>
        </p:nvSpPr>
        <p:spPr>
          <a:xfrm>
            <a:off x="419370" y="191085"/>
            <a:ext cx="10654013" cy="6123990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Assessment Approach</a:t>
            </a:r>
            <a:endParaRPr lang="en-AU" sz="16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079955-DC4C-43AC-96B9-FEE4FE3AFFBD}"/>
              </a:ext>
            </a:extLst>
          </p:cNvPr>
          <p:cNvGrpSpPr/>
          <p:nvPr/>
        </p:nvGrpSpPr>
        <p:grpSpPr>
          <a:xfrm>
            <a:off x="1397254" y="881182"/>
            <a:ext cx="9397492" cy="4351217"/>
            <a:chOff x="884953" y="1130971"/>
            <a:chExt cx="9733416" cy="4914526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F22851B7-1026-41F9-956E-DC5885338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2981" y="1130971"/>
              <a:ext cx="6209003" cy="28837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DED1D0-35B6-447E-91D3-8B1A92ECE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5"/>
            <a:stretch/>
          </p:blipFill>
          <p:spPr>
            <a:xfrm>
              <a:off x="3418737" y="4485163"/>
              <a:ext cx="2180229" cy="1560334"/>
            </a:xfrm>
            <a:prstGeom prst="rect">
              <a:avLst/>
            </a:prstGeom>
            <a:ln w="57150">
              <a:solidFill>
                <a:srgbClr val="B62734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35A611-516C-4235-91F1-E323E98D7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4" b="14247"/>
            <a:stretch/>
          </p:blipFill>
          <p:spPr>
            <a:xfrm>
              <a:off x="884953" y="4526174"/>
              <a:ext cx="2180229" cy="1490040"/>
            </a:xfrm>
            <a:prstGeom prst="rect">
              <a:avLst/>
            </a:prstGeom>
            <a:ln w="57150">
              <a:solidFill>
                <a:srgbClr val="494A84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687FC8-05B5-4B99-9F0F-06FE44CECF1C}"/>
                </a:ext>
              </a:extLst>
            </p:cNvPr>
            <p:cNvSpPr/>
            <p:nvPr/>
          </p:nvSpPr>
          <p:spPr>
            <a:xfrm>
              <a:off x="5952522" y="4408349"/>
              <a:ext cx="2403416" cy="1637148"/>
            </a:xfrm>
            <a:prstGeom prst="rect">
              <a:avLst/>
            </a:prstGeom>
            <a:noFill/>
            <a:ln w="57150">
              <a:solidFill>
                <a:srgbClr val="FAA5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F8323F-187C-4666-A170-D5919F30F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71"/>
            <a:stretch/>
          </p:blipFill>
          <p:spPr>
            <a:xfrm>
              <a:off x="8548939" y="4485163"/>
              <a:ext cx="2069430" cy="15155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0F850DD-16AB-47C5-B5E1-0C2F43EF5155}"/>
                </a:ext>
              </a:extLst>
            </p:cNvPr>
            <p:cNvCxnSpPr/>
            <p:nvPr/>
          </p:nvCxnSpPr>
          <p:spPr>
            <a:xfrm flipH="1">
              <a:off x="2286000" y="3651296"/>
              <a:ext cx="857250" cy="787354"/>
            </a:xfrm>
            <a:prstGeom prst="straightConnector1">
              <a:avLst/>
            </a:prstGeom>
            <a:ln w="76200">
              <a:solidFill>
                <a:srgbClr val="494A8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1326800-C759-481C-8078-A8B08C43E9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189" y="3738817"/>
              <a:ext cx="81219" cy="699833"/>
            </a:xfrm>
            <a:prstGeom prst="straightConnector1">
              <a:avLst/>
            </a:prstGeom>
            <a:ln w="76200">
              <a:solidFill>
                <a:srgbClr val="B6273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8FB649D-E71E-433D-9AFC-D948F3227D69}"/>
                </a:ext>
              </a:extLst>
            </p:cNvPr>
            <p:cNvCxnSpPr>
              <a:cxnSpLocks/>
            </p:cNvCxnSpPr>
            <p:nvPr/>
          </p:nvCxnSpPr>
          <p:spPr>
            <a:xfrm>
              <a:off x="6801459" y="3620995"/>
              <a:ext cx="171302" cy="787355"/>
            </a:xfrm>
            <a:prstGeom prst="straightConnector1">
              <a:avLst/>
            </a:prstGeom>
            <a:ln w="76200">
              <a:solidFill>
                <a:srgbClr val="F9A50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981CB7D-DEF0-41D3-9FA7-783AD53CCEFA}"/>
                </a:ext>
              </a:extLst>
            </p:cNvPr>
            <p:cNvCxnSpPr>
              <a:cxnSpLocks/>
            </p:cNvCxnSpPr>
            <p:nvPr/>
          </p:nvCxnSpPr>
          <p:spPr>
            <a:xfrm>
              <a:off x="9215419" y="3462962"/>
              <a:ext cx="690581" cy="94538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F45AAD2-F3B8-4A4D-8BEA-478CA2BC8C35}"/>
                </a:ext>
              </a:extLst>
            </p:cNvPr>
            <p:cNvGrpSpPr/>
            <p:nvPr/>
          </p:nvGrpSpPr>
          <p:grpSpPr>
            <a:xfrm>
              <a:off x="6141145" y="4918709"/>
              <a:ext cx="1969410" cy="788752"/>
              <a:chOff x="6141145" y="4918709"/>
              <a:chExt cx="1969410" cy="78875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F5E1FC0F-928F-43C5-96D9-9BA770525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25383" y="4918709"/>
                <a:ext cx="985172" cy="788752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79A64B9-1C66-44E4-9CD1-60167F51E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41145" y="5110025"/>
                <a:ext cx="890576" cy="583236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D99903-F02D-42B3-B0F0-60584DA9A0DC}"/>
                  </a:ext>
                </a:extLst>
              </p:cNvPr>
              <p:cNvSpPr/>
              <p:nvPr/>
            </p:nvSpPr>
            <p:spPr>
              <a:xfrm>
                <a:off x="6150859" y="5533992"/>
                <a:ext cx="1890863" cy="159269"/>
              </a:xfrm>
              <a:prstGeom prst="rect">
                <a:avLst/>
              </a:prstGeom>
              <a:solidFill>
                <a:srgbClr val="0071CE">
                  <a:alpha val="67059"/>
                </a:srgb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3874498-BFC7-0BA4-D10C-15C5000F0502}"/>
              </a:ext>
            </a:extLst>
          </p:cNvPr>
          <p:cNvSpPr txBox="1"/>
          <p:nvPr/>
        </p:nvSpPr>
        <p:spPr>
          <a:xfrm>
            <a:off x="8792568" y="5305156"/>
            <a:ext cx="2628787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AAL: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expected financial loss per year, averaged over many years and modeled events.</a:t>
            </a:r>
          </a:p>
        </p:txBody>
      </p:sp>
    </p:spTree>
    <p:extLst>
      <p:ext uri="{BB962C8B-B14F-4D97-AF65-F5344CB8AC3E}">
        <p14:creationId xmlns:p14="http://schemas.microsoft.com/office/powerpoint/2010/main" val="1978799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19F5EE-DFAD-4F02-832B-B6276DF7EA69}"/>
              </a:ext>
            </a:extLst>
          </p:cNvPr>
          <p:cNvSpPr txBox="1">
            <a:spLocks/>
          </p:cNvSpPr>
          <p:nvPr/>
        </p:nvSpPr>
        <p:spPr>
          <a:xfrm>
            <a:off x="419371" y="191085"/>
            <a:ext cx="7382846" cy="6123990"/>
          </a:xfr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Inundation Hazard </a:t>
            </a:r>
          </a:p>
          <a:p>
            <a:pPr marL="0" indent="0">
              <a:buNone/>
            </a:pPr>
            <a:r>
              <a:rPr lang="en-A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 level rise + climate change impacts</a:t>
            </a:r>
          </a:p>
          <a:p>
            <a:pPr marL="457200" lvl="1" indent="0">
              <a:buNone/>
            </a:pPr>
            <a:endParaRPr lang="en-AU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AU" sz="24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48144D-D83E-45C8-A376-2B346021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4105" y="1662495"/>
            <a:ext cx="5858933" cy="4143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36F3A2-73D0-4D25-9D2B-EB7EBE1D8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171" y="1662495"/>
            <a:ext cx="5858934" cy="41438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1AB163-3B09-4582-88AD-33C0CE48541B}"/>
              </a:ext>
            </a:extLst>
          </p:cNvPr>
          <p:cNvSpPr/>
          <p:nvPr/>
        </p:nvSpPr>
        <p:spPr>
          <a:xfrm>
            <a:off x="1018830" y="5806337"/>
            <a:ext cx="38413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/>
              <a:t>Coastal inundation, 100-yr RP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21AE96-3571-4012-9EFC-7E7D868A328B}"/>
              </a:ext>
            </a:extLst>
          </p:cNvPr>
          <p:cNvSpPr/>
          <p:nvPr/>
        </p:nvSpPr>
        <p:spPr>
          <a:xfrm>
            <a:off x="7135519" y="5806337"/>
            <a:ext cx="38413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/>
              <a:t>Pluvial flooding, 100-yr RP</a:t>
            </a:r>
          </a:p>
        </p:txBody>
      </p:sp>
    </p:spTree>
    <p:extLst>
      <p:ext uri="{BB962C8B-B14F-4D97-AF65-F5344CB8AC3E}">
        <p14:creationId xmlns:p14="http://schemas.microsoft.com/office/powerpoint/2010/main" val="342811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19F5EE-DFAD-4F02-832B-B6276DF7EA69}"/>
              </a:ext>
            </a:extLst>
          </p:cNvPr>
          <p:cNvSpPr txBox="1">
            <a:spLocks/>
          </p:cNvSpPr>
          <p:nvPr/>
        </p:nvSpPr>
        <p:spPr>
          <a:xfrm>
            <a:off x="419371" y="191085"/>
            <a:ext cx="10014810" cy="7650208"/>
          </a:xfr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 Assessment: Inundation</a:t>
            </a:r>
            <a:endParaRPr lang="en-AU" sz="24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en-AU" sz="1800" dirty="0"/>
          </a:p>
          <a:p>
            <a:pPr marL="457200" lvl="1" indent="0">
              <a:buNone/>
            </a:pPr>
            <a:endParaRPr lang="en-AU" sz="20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AU" sz="24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8" name="Picture 3" descr="Table&#10;&#10;Description automatically generated">
            <a:extLst>
              <a:ext uri="{FF2B5EF4-FFF2-40B4-BE49-F238E27FC236}">
                <a16:creationId xmlns:a16="http://schemas.microsoft.com/office/drawing/2014/main" id="{A5DD15FC-586C-4253-8B7D-BAB216292E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6" t="309" r="50431" b="-309"/>
          <a:stretch/>
        </p:blipFill>
        <p:spPr>
          <a:xfrm>
            <a:off x="336644" y="1498065"/>
            <a:ext cx="5502682" cy="3861869"/>
          </a:xfrm>
          <a:prstGeom prst="rect">
            <a:avLst/>
          </a:prstGeom>
        </p:spPr>
      </p:pic>
      <p:pic>
        <p:nvPicPr>
          <p:cNvPr id="7" name="Picture 7" descr="Map&#10;&#10;Description automatically generated">
            <a:extLst>
              <a:ext uri="{FF2B5EF4-FFF2-40B4-BE49-F238E27FC236}">
                <a16:creationId xmlns:a16="http://schemas.microsoft.com/office/drawing/2014/main" id="{13D033FB-26DB-463E-B029-C0AC092C9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438" y="1411928"/>
            <a:ext cx="6392777" cy="37276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46E277-0E1D-4233-A5BB-B5643B69A187}"/>
              </a:ext>
            </a:extLst>
          </p:cNvPr>
          <p:cNvSpPr txBox="1"/>
          <p:nvPr/>
        </p:nvSpPr>
        <p:spPr>
          <a:xfrm>
            <a:off x="5922543" y="5662394"/>
            <a:ext cx="63125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Roads exposed to inundation vs Sea Level Rise Scenarios.</a:t>
            </a:r>
            <a:endParaRPr lang="en-US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C88CCAA-F1FB-4280-A0BD-511891C8D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5406" y="5033605"/>
            <a:ext cx="4036594" cy="6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987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256092"/>
      </a:dk2>
      <a:lt2>
        <a:srgbClr val="FFFFFF"/>
      </a:lt2>
      <a:accent1>
        <a:srgbClr val="24408F"/>
      </a:accent1>
      <a:accent2>
        <a:srgbClr val="008AAB"/>
      </a:accent2>
      <a:accent3>
        <a:srgbClr val="0071CE"/>
      </a:accent3>
      <a:accent4>
        <a:srgbClr val="EC008C"/>
      </a:accent4>
      <a:accent5>
        <a:srgbClr val="8DC63F"/>
      </a:accent5>
      <a:accent6>
        <a:srgbClr val="F9A33F"/>
      </a:accent6>
      <a:hlink>
        <a:srgbClr val="0563C1"/>
      </a:hlink>
      <a:folHlink>
        <a:srgbClr val="954F72"/>
      </a:folHlink>
    </a:clrScheme>
    <a:fontScheme name="Custom 3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743570CA55D4C80BB8B2EC71B7606" ma:contentTypeVersion="22" ma:contentTypeDescription="Create a new document." ma:contentTypeScope="" ma:versionID="f72bcd8cda11beeb614a517dff1a6fb0">
  <xsd:schema xmlns:xsd="http://www.w3.org/2001/XMLSchema" xmlns:xs="http://www.w3.org/2001/XMLSchema" xmlns:p="http://schemas.microsoft.com/office/2006/metadata/properties" xmlns:ns2="7b499448-c3a4-486a-ab46-c20b1b95d902" xmlns:ns3="033981f3-c5e7-4c0e-99e6-cc44a02d67fb" targetNamespace="http://schemas.microsoft.com/office/2006/metadata/properties" ma:root="true" ma:fieldsID="33f0c4a3d8b4a54e62a596c42c5ae686" ns2:_="" ns3:_="">
    <xsd:import namespace="7b499448-c3a4-486a-ab46-c20b1b95d902"/>
    <xsd:import namespace="033981f3-c5e7-4c0e-99e6-cc44a02d67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Edited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99448-c3a4-486a-ab46-c20b1b95d9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d312fcd9-3bd6-449d-a254-c81ff2410aa5}" ma:internalName="TaxCatchAll" ma:showField="CatchAllData" ma:web="7b499448-c3a4-486a-ab46-c20b1b95d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981f3-c5e7-4c0e-99e6-cc44a02d67fb" elementFormDefault="qualified">
    <xsd:import namespace="http://schemas.microsoft.com/office/2006/documentManagement/types"/>
    <xsd:import namespace="http://schemas.microsoft.com/office/infopath/2007/PartnerControls"/>
    <xsd:element name="Edited" ma:index="10" nillable="true" ma:displayName="Edited" ma:format="DateOnly" ma:internalName="Edited">
      <xsd:simpleType>
        <xsd:restriction base="dms:DateTime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21" nillable="true" ma:displayName="Sign-off status" ma:internalName="_x0024_Resources_x003a_core_x002c_Signoff_Status_x003b_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3ceb7d0-9070-4895-a2e6-0640ca70f8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499448-c3a4-486a-ab46-c20b1b95d902">
      <Value>2</Value>
      <Value>1</Value>
    </TaxCatchAll>
    <lcf76f155ced4ddcb4097134ff3c332f xmlns="033981f3-c5e7-4c0e-99e6-cc44a02d67fb">
      <Terms xmlns="http://schemas.microsoft.com/office/infopath/2007/PartnerControls"/>
    </lcf76f155ced4ddcb4097134ff3c332f>
    <Edited xmlns="033981f3-c5e7-4c0e-99e6-cc44a02d67fb" xsi:nil="true"/>
    <_Flow_SignoffStatus xmlns="033981f3-c5e7-4c0e-99e6-cc44a02d67fb" xsi:nil="true"/>
  </documentManagement>
</p:properties>
</file>

<file path=customXml/itemProps1.xml><?xml version="1.0" encoding="utf-8"?>
<ds:datastoreItem xmlns:ds="http://schemas.openxmlformats.org/officeDocument/2006/customXml" ds:itemID="{28373717-2EF7-4A14-90AB-2F45209546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A5AEAAD-0A90-4409-811D-996A259E2D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499448-c3a4-486a-ab46-c20b1b95d902"/>
    <ds:schemaRef ds:uri="033981f3-c5e7-4c0e-99e6-cc44a02d67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EE3BA3-9B26-4E7B-AE0F-3472F1733A69}">
  <ds:schemaRefs>
    <ds:schemaRef ds:uri="http://www.w3.org/XML/1998/namespace"/>
    <ds:schemaRef ds:uri="http://schemas.microsoft.com/sharepoint/v3"/>
    <ds:schemaRef ds:uri="http://purl.org/dc/elements/1.1/"/>
    <ds:schemaRef ds:uri="http://schemas.openxmlformats.org/package/2006/metadata/core-properties"/>
    <ds:schemaRef ds:uri="af915352-2959-4481-ac31-cb45bc6977a2"/>
    <ds:schemaRef ds:uri="http://purl.org/dc/terms/"/>
    <ds:schemaRef ds:uri="http://schemas.microsoft.com/office/2006/documentManagement/types"/>
    <ds:schemaRef ds:uri="http://schemas.microsoft.com/office/infopath/2007/PartnerControls"/>
    <ds:schemaRef ds:uri="e5d09dde-e857-41f3-8b7b-5671beecfe13"/>
    <ds:schemaRef ds:uri="http://schemas.microsoft.com/office/2006/metadata/properties"/>
    <ds:schemaRef ds:uri="http://purl.org/dc/dcmitype/"/>
    <ds:schemaRef ds:uri="c1fdd505-2570-46c2-bd04-3e0f2d874cf5"/>
    <ds:schemaRef ds:uri="4206c0da-c866-4e0b-9017-f692b6ae71aa"/>
    <ds:schemaRef ds:uri="7b499448-c3a4-486a-ab46-c20b1b95d902"/>
    <ds:schemaRef ds:uri="033981f3-c5e7-4c0e-99e6-cc44a02d67f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6680</TotalTime>
  <Words>952</Words>
  <Application>Microsoft Office PowerPoint</Application>
  <PresentationFormat>Widescreen</PresentationFormat>
  <Paragraphs>140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Myriad pro</vt:lpstr>
      <vt:lpstr>Times New Roman</vt:lpstr>
      <vt:lpstr>Office Theme</vt:lpstr>
      <vt:lpstr>1_Office Theme</vt:lpstr>
      <vt:lpstr>Climate and Disaster Risk Assessment ADB’s approach in the Pacific </vt:lpstr>
      <vt:lpstr>Context </vt:lpstr>
      <vt:lpstr>PowerPoint Presentation</vt:lpstr>
      <vt:lpstr>Case Study: Multi-hazard Disaster Risk Assessment for Tongatapu, Tonga </vt:lpstr>
      <vt:lpstr>Nuku’alofa &amp; GoT/ADB Investments</vt:lpstr>
      <vt:lpstr>Government of Tonga ownership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Applying findings to investment decision-making</vt:lpstr>
      <vt:lpstr>Ongoing initiatives</vt:lpstr>
      <vt:lpstr>Remaining challenges and priorities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Svidran</dc:creator>
  <cp:lastModifiedBy>Caroline Fusimalohi</cp:lastModifiedBy>
  <cp:revision>45</cp:revision>
  <cp:lastPrinted>2021-05-19T07:13:03Z</cp:lastPrinted>
  <dcterms:created xsi:type="dcterms:W3CDTF">2018-05-01T16:30:27Z</dcterms:created>
  <dcterms:modified xsi:type="dcterms:W3CDTF">2024-10-22T03:00:45Z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2fa3fd3-029b-403d-91b4-1dc930cb0e60_Enabled">
    <vt:lpwstr>true</vt:lpwstr>
  </property>
  <property fmtid="{D5CDD505-2E9C-101B-9397-08002B2CF9AE}" pid="3" name="MSIP_Label_82fa3fd3-029b-403d-91b4-1dc930cb0e60_SetDate">
    <vt:lpwstr>2020-06-21T22:34:31Z</vt:lpwstr>
  </property>
  <property fmtid="{D5CDD505-2E9C-101B-9397-08002B2CF9AE}" pid="4" name="MSIP_Label_82fa3fd3-029b-403d-91b4-1dc930cb0e60_Method">
    <vt:lpwstr>Standard</vt:lpwstr>
  </property>
  <property fmtid="{D5CDD505-2E9C-101B-9397-08002B2CF9AE}" pid="5" name="MSIP_Label_82fa3fd3-029b-403d-91b4-1dc930cb0e60_Name">
    <vt:lpwstr>82fa3fd3-029b-403d-91b4-1dc930cb0e60</vt:lpwstr>
  </property>
  <property fmtid="{D5CDD505-2E9C-101B-9397-08002B2CF9AE}" pid="6" name="MSIP_Label_82fa3fd3-029b-403d-91b4-1dc930cb0e60_SiteId">
    <vt:lpwstr>4ae48b41-0137-4599-8661-fc641fe77bea</vt:lpwstr>
  </property>
  <property fmtid="{D5CDD505-2E9C-101B-9397-08002B2CF9AE}" pid="7" name="MSIP_Label_82fa3fd3-029b-403d-91b4-1dc930cb0e60_ActionId">
    <vt:lpwstr>1ebf94dd-5faf-4562-a1da-8169b76586fc</vt:lpwstr>
  </property>
  <property fmtid="{D5CDD505-2E9C-101B-9397-08002B2CF9AE}" pid="8" name="MSIP_Label_82fa3fd3-029b-403d-91b4-1dc930cb0e60_ContentBits">
    <vt:lpwstr>0</vt:lpwstr>
  </property>
  <property fmtid="{D5CDD505-2E9C-101B-9397-08002B2CF9AE}" pid="9" name="ContentTypeId">
    <vt:lpwstr>0x0101006FC743570CA55D4C80BB8B2EC71B7606</vt:lpwstr>
  </property>
  <property fmtid="{D5CDD505-2E9C-101B-9397-08002B2CF9AE}" pid="10" name="Arup_Tags">
    <vt:lpwstr/>
  </property>
  <property fmtid="{D5CDD505-2E9C-101B-9397-08002B2CF9AE}" pid="11" name="CO_Topics">
    <vt:lpwstr/>
  </property>
  <property fmtid="{D5CDD505-2E9C-101B-9397-08002B2CF9AE}" pid="12" name="Arup_TypeOfContent">
    <vt:lpwstr/>
  </property>
  <property fmtid="{D5CDD505-2E9C-101B-9397-08002B2CF9AE}" pid="13" name="CO_Communities">
    <vt:lpwstr/>
  </property>
  <property fmtid="{D5CDD505-2E9C-101B-9397-08002B2CF9AE}" pid="14" name="h00e4aaaf4624e24a7df7f06faa038c6">
    <vt:lpwstr>English|16ac8743-31bb-43f8-9a73-533a041667d6</vt:lpwstr>
  </property>
  <property fmtid="{D5CDD505-2E9C-101B-9397-08002B2CF9AE}" pid="15" name="MSIP_Label_817d4574-7375-4d17-b29c-6e4c6df0fcb0_Enabled">
    <vt:lpwstr>true</vt:lpwstr>
  </property>
  <property fmtid="{D5CDD505-2E9C-101B-9397-08002B2CF9AE}" pid="16" name="MSIP_Label_817d4574-7375-4d17-b29c-6e4c6df0fcb0_SetDate">
    <vt:lpwstr>2022-09-13T21:59:20Z</vt:lpwstr>
  </property>
  <property fmtid="{D5CDD505-2E9C-101B-9397-08002B2CF9AE}" pid="17" name="MSIP_Label_817d4574-7375-4d17-b29c-6e4c6df0fcb0_Method">
    <vt:lpwstr>Standard</vt:lpwstr>
  </property>
  <property fmtid="{D5CDD505-2E9C-101B-9397-08002B2CF9AE}" pid="18" name="MSIP_Label_817d4574-7375-4d17-b29c-6e4c6df0fcb0_Name">
    <vt:lpwstr>ADB Internal</vt:lpwstr>
  </property>
  <property fmtid="{D5CDD505-2E9C-101B-9397-08002B2CF9AE}" pid="19" name="MSIP_Label_817d4574-7375-4d17-b29c-6e4c6df0fcb0_SiteId">
    <vt:lpwstr>9495d6bb-41c2-4c58-848f-92e52cf3d640</vt:lpwstr>
  </property>
  <property fmtid="{D5CDD505-2E9C-101B-9397-08002B2CF9AE}" pid="20" name="MSIP_Label_817d4574-7375-4d17-b29c-6e4c6df0fcb0_ActionId">
    <vt:lpwstr>92f38a82-f659-4c17-be2e-83caf25b71d4</vt:lpwstr>
  </property>
  <property fmtid="{D5CDD505-2E9C-101B-9397-08002B2CF9AE}" pid="21" name="MSIP_Label_817d4574-7375-4d17-b29c-6e4c6df0fcb0_ContentBits">
    <vt:lpwstr>2</vt:lpwstr>
  </property>
  <property fmtid="{D5CDD505-2E9C-101B-9397-08002B2CF9AE}" pid="22" name="ClassificationContentMarkingFooterLocations">
    <vt:lpwstr>Office Theme:3\1_Office Theme:8</vt:lpwstr>
  </property>
  <property fmtid="{D5CDD505-2E9C-101B-9397-08002B2CF9AE}" pid="23" name="ClassificationContentMarkingFooterText">
    <vt:lpwstr>INTERNAL. This information is accessible to ADB Management and staff. It may be shared outside ADB with appropriate permission.</vt:lpwstr>
  </property>
  <property fmtid="{D5CDD505-2E9C-101B-9397-08002B2CF9AE}" pid="24" name="ADBDivision">
    <vt:lpwstr/>
  </property>
  <property fmtid="{D5CDD505-2E9C-101B-9397-08002B2CF9AE}" pid="25" name="k985dbdc596c44d7acaf8184f33920f0">
    <vt:lpwstr/>
  </property>
  <property fmtid="{D5CDD505-2E9C-101B-9397-08002B2CF9AE}" pid="26" name="ADBSector">
    <vt:lpwstr/>
  </property>
  <property fmtid="{D5CDD505-2E9C-101B-9397-08002B2CF9AE}" pid="27" name="ADBCountry">
    <vt:lpwstr/>
  </property>
  <property fmtid="{D5CDD505-2E9C-101B-9397-08002B2CF9AE}" pid="28" name="p030e467f78f45b4ae8f7e2c17ea4d82">
    <vt:lpwstr/>
  </property>
  <property fmtid="{D5CDD505-2E9C-101B-9397-08002B2CF9AE}" pid="29" name="ADBProjectDocumentType">
    <vt:lpwstr/>
  </property>
  <property fmtid="{D5CDD505-2E9C-101B-9397-08002B2CF9AE}" pid="30" name="ADBCountryDocumentType">
    <vt:lpwstr/>
  </property>
  <property fmtid="{D5CDD505-2E9C-101B-9397-08002B2CF9AE}" pid="31" name="ADBContentGroup">
    <vt:lpwstr>2;#PARD|295ac658-7ead-429b-b4bd-88b6908bedd7</vt:lpwstr>
  </property>
  <property fmtid="{D5CDD505-2E9C-101B-9397-08002B2CF9AE}" pid="32" name="ADBDocumentSecurity">
    <vt:lpwstr/>
  </property>
  <property fmtid="{D5CDD505-2E9C-101B-9397-08002B2CF9AE}" pid="33" name="ADBDepartmentOwner">
    <vt:lpwstr/>
  </property>
  <property fmtid="{D5CDD505-2E9C-101B-9397-08002B2CF9AE}" pid="34" name="a37ff23a602146d4934a49238d370ca5">
    <vt:lpwstr/>
  </property>
  <property fmtid="{D5CDD505-2E9C-101B-9397-08002B2CF9AE}" pid="35" name="d61536b25a8a4fedb48bb564279be82a">
    <vt:lpwstr/>
  </property>
  <property fmtid="{D5CDD505-2E9C-101B-9397-08002B2CF9AE}" pid="36" name="MediaServiceImageTags">
    <vt:lpwstr/>
  </property>
  <property fmtid="{D5CDD505-2E9C-101B-9397-08002B2CF9AE}" pid="37" name="ADBDocumentLanguage">
    <vt:lpwstr>1;#English|16ac8743-31bb-43f8-9a73-533a041667d6</vt:lpwstr>
  </property>
  <property fmtid="{D5CDD505-2E9C-101B-9397-08002B2CF9AE}" pid="38" name="d01a0ce1b141461dbfb235a3ab729a2c">
    <vt:lpwstr/>
  </property>
  <property fmtid="{D5CDD505-2E9C-101B-9397-08002B2CF9AE}" pid="39" name="ADBProject">
    <vt:lpwstr/>
  </property>
  <property fmtid="{D5CDD505-2E9C-101B-9397-08002B2CF9AE}" pid="40" name="de77c5b4d20d4bdeb0b6d09350193e53">
    <vt:lpwstr/>
  </property>
  <property fmtid="{D5CDD505-2E9C-101B-9397-08002B2CF9AE}" pid="41" name="ADBDocumentType">
    <vt:lpwstr/>
  </property>
  <property fmtid="{D5CDD505-2E9C-101B-9397-08002B2CF9AE}" pid="42" name="hca2169e3b0945318411f30479ba40c8">
    <vt:lpwstr/>
  </property>
  <property fmtid="{D5CDD505-2E9C-101B-9397-08002B2CF9AE}" pid="43" name="a0d1b14b197747dfafc19f70ff45d4f6">
    <vt:lpwstr/>
  </property>
</Properties>
</file>